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609D-9F4E-49C8-A541-259C21B9FF1B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177-A4A2-4AB3-8D29-F9AF4CA3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609D-9F4E-49C8-A541-259C21B9FF1B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177-A4A2-4AB3-8D29-F9AF4CA3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609D-9F4E-49C8-A541-259C21B9FF1B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177-A4A2-4AB3-8D29-F9AF4CA3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609D-9F4E-49C8-A541-259C21B9FF1B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177-A4A2-4AB3-8D29-F9AF4CA3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609D-9F4E-49C8-A541-259C21B9FF1B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177-A4A2-4AB3-8D29-F9AF4CA3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609D-9F4E-49C8-A541-259C21B9FF1B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177-A4A2-4AB3-8D29-F9AF4CA3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609D-9F4E-49C8-A541-259C21B9FF1B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177-A4A2-4AB3-8D29-F9AF4CA3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609D-9F4E-49C8-A541-259C21B9FF1B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177-A4A2-4AB3-8D29-F9AF4CA3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609D-9F4E-49C8-A541-259C21B9FF1B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177-A4A2-4AB3-8D29-F9AF4CA3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609D-9F4E-49C8-A541-259C21B9FF1B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177-A4A2-4AB3-8D29-F9AF4CA3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609D-9F4E-49C8-A541-259C21B9FF1B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177-A4A2-4AB3-8D29-F9AF4CA3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E609D-9F4E-49C8-A541-259C21B9FF1B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02177-A4A2-4AB3-8D29-F9AF4CA38C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 To The Heart Of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靠近神的懷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571480"/>
            <a:ext cx="3442704" cy="35719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靠近神的懷中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86050" y="1714488"/>
            <a:ext cx="4280520" cy="4658072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有一安息恬靜之處，靠近神的懷中</a:t>
            </a:r>
            <a:r>
              <a:rPr lang="en-US" altLang="zh-TW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罪惡不能侵擾之處，靠近神的懷中。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副歌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：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慈愛的救主耶穌，降世自父懷中，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求主使我蒙保守，靠近神的懷中。</a:t>
            </a:r>
          </a:p>
          <a:p>
            <a:pPr algn="l"/>
            <a:endParaRPr lang="zh-TW" alt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有一安慰溫暖之處，靠近神的懷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中</a:t>
            </a:r>
            <a:r>
              <a:rPr lang="en-US" altLang="zh-TW" sz="2000" b="1" dirty="0" smtClean="0">
                <a:solidFill>
                  <a:schemeClr val="bg1"/>
                </a:solidFill>
              </a:rPr>
              <a:t>;</a:t>
            </a:r>
            <a:endParaRPr lang="zh-TW" alt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我們與主相會之處，靠近神的懷中。</a:t>
            </a:r>
          </a:p>
          <a:p>
            <a:pPr algn="l"/>
            <a:endParaRPr lang="zh-TW" alt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有一完全釋放之處，靠近神的懷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中</a:t>
            </a:r>
            <a:r>
              <a:rPr lang="en-US" altLang="zh-TW" sz="2000" b="1" smtClean="0">
                <a:solidFill>
                  <a:schemeClr val="bg1"/>
                </a:solidFill>
              </a:rPr>
              <a:t>;</a:t>
            </a:r>
            <a:endParaRPr lang="zh-TW" alt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平安喜樂充滿之處，靠近神的懷中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。</a:t>
            </a:r>
            <a:endParaRPr lang="en-US" altLang="zh-TW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134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靠近神的懷中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靠近神的懷中</dc:title>
  <dc:creator>mary</dc:creator>
  <cp:lastModifiedBy>admin</cp:lastModifiedBy>
  <cp:revision>24</cp:revision>
  <dcterms:created xsi:type="dcterms:W3CDTF">2022-12-23T01:40:15Z</dcterms:created>
  <dcterms:modified xsi:type="dcterms:W3CDTF">2026-05-28T15:25:54Z</dcterms:modified>
</cp:coreProperties>
</file>