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C6410-CC9A-4EB0-B322-3518C92A971F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EA2BB-BEA1-46E6-BD1E-41A7F490B2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邊唱邊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52400"/>
            <a:ext cx="22860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邊唱邊行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914400"/>
            <a:ext cx="7924800" cy="4038600"/>
          </a:xfrm>
        </p:spPr>
        <p:txBody>
          <a:bodyPr numCol="2">
            <a:noAutofit/>
          </a:bodyPr>
          <a:lstStyle/>
          <a:p>
            <a:pPr marL="228600" indent="-228600" algn="l"/>
            <a:r>
              <a:rPr lang="en-US" altLang="zh-TW" sz="2000" b="1" dirty="0" smtClean="0">
                <a:solidFill>
                  <a:schemeClr val="tx1"/>
                </a:solidFill>
              </a:rPr>
              <a:t>1.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彷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彿音樂湧在我心懷，</a:t>
            </a:r>
          </a:p>
          <a:p>
            <a:pPr marL="228600" indent="-228600" algn="l"/>
            <a:r>
              <a:rPr lang="zh-TW" altLang="en-US" sz="2000" b="1" dirty="0" smtClean="0">
                <a:solidFill>
                  <a:schemeClr val="tx1"/>
                </a:solidFill>
              </a:rPr>
              <a:t>耶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穌正在柔聲說：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平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安，平安，我與你同在，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不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管人生的漲落。」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副歌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：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耶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穌！耶穌！耶穌！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地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上最甜名；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滿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足我的要求，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使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我能邊唱邊行。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2.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我的一生都被罪苦害，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我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心掙扎無和諧；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直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到耶穌充滿我心懷，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心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弦又復發音樂。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3.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我今享受祂賜的恩典，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安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息在祂的翅膀；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時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常仰視祂顯的笑臉，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故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我歡呼又歌唱。</a:t>
            </a:r>
          </a:p>
          <a:p>
            <a:pPr algn="l"/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4.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有時祂領我經歷深水，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路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上橫來試煉重；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有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時道路好像是傾危，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處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處我見祂腳蹤。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5.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不久祂來要將我迎接，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到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那遙遠的星鄉；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我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要飛入莫名的世界，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並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要與祂同作王。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225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邊唱邊行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邊唱邊行</dc:title>
  <dc:creator>admin</dc:creator>
  <cp:lastModifiedBy>admin</cp:lastModifiedBy>
  <cp:revision>8</cp:revision>
  <dcterms:created xsi:type="dcterms:W3CDTF">2026-05-18T13:00:36Z</dcterms:created>
  <dcterms:modified xsi:type="dcterms:W3CDTF">2026-05-19T01:54:15Z</dcterms:modified>
</cp:coreProperties>
</file>