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D9EDD-6825-4E7A-906D-A4D28E9865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723-C2B9-4D51-A206-7B716E785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D9EDD-6825-4E7A-906D-A4D28E9865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723-C2B9-4D51-A206-7B716E785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D9EDD-6825-4E7A-906D-A4D28E9865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723-C2B9-4D51-A206-7B716E785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D9EDD-6825-4E7A-906D-A4D28E9865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723-C2B9-4D51-A206-7B716E785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D9EDD-6825-4E7A-906D-A4D28E9865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723-C2B9-4D51-A206-7B716E785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D9EDD-6825-4E7A-906D-A4D28E9865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723-C2B9-4D51-A206-7B716E785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D9EDD-6825-4E7A-906D-A4D28E9865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723-C2B9-4D51-A206-7B716E785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D9EDD-6825-4E7A-906D-A4D28E9865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723-C2B9-4D51-A206-7B716E785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D9EDD-6825-4E7A-906D-A4D28E9865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723-C2B9-4D51-A206-7B716E785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D9EDD-6825-4E7A-906D-A4D28E9865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723-C2B9-4D51-A206-7B716E785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D9EDD-6825-4E7A-906D-A4D28E9865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723-C2B9-4D51-A206-7B716E785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D9EDD-6825-4E7A-906D-A4D28E9865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19723-C2B9-4D51-A206-7B716E7850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been to the cross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你曾到各各他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3962400" cy="533399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你曾到各各他</a:t>
            </a:r>
            <a:r>
              <a:rPr lang="zh-TW" altLang="en-US" b="1" dirty="0" smtClean="0"/>
              <a:t>嗎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3810000" cy="426720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「你曾經到過主耶穌受苦十架麼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你曾經到過各各他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你曾經到過主救贖罪人之地麼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你曾經到過各各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他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這些都在各各他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神愛子捨命犧牲為你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趁今時毋遲延趕快相信主耶穌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請轉睛注視各各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他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.</a:t>
            </a:r>
            <a:endParaRPr lang="zh-TW" altLang="en-US" sz="1600" b="1" dirty="0" smtClean="0">
              <a:solidFill>
                <a:srgbClr val="FF0000"/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你追求用金錢亦嘗試世俗事物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但這都不能滿足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唯有主祇有主賜給人豐盛生命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主在各各他呼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喚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當聖靈在呼喚他聲音依然清晰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現在請相信耶穌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信靠主才能夠得到那永遠生命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主在各各他呼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喚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174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你曾到各各他嗎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你曾到各各他嗎 </dc:title>
  <dc:creator>admin</dc:creator>
  <cp:lastModifiedBy>admin</cp:lastModifiedBy>
  <cp:revision>14</cp:revision>
  <dcterms:created xsi:type="dcterms:W3CDTF">2026-04-30T16:19:59Z</dcterms:created>
  <dcterms:modified xsi:type="dcterms:W3CDTF">2026-05-01T16:27:50Z</dcterms:modified>
</cp:coreProperties>
</file>