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15ED2-2BF2-481C-997B-68175F8DEA00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14E7A-38A0-4BE3-B901-3B880A37AB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啊，指示祢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主</a:t>
            </a:r>
            <a:r>
              <a:rPr lang="zh-CN" altLang="en-US" b="1" dirty="0"/>
              <a:t>啊，指示祢路</a:t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9144000" cy="34290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指示祢路，主啊，指示祢路！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求主施恩帶領，指示祢路！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使我行路不偏，憑信不憑眼見；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以光引導在前，指示祢路！</a:t>
            </a:r>
          </a:p>
          <a:p>
            <a:pPr algn="l"/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當我憂愁、掛慮，指示祢路！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地上快樂失去，指示祢路！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當我寂寞、孤單，或遇悲傷、苦難；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成敗得失之間，指示祢路！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當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有疑慮、驚恐，指示祢路！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當有黑雲遮蔽，指示祢路！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不論風雨、陰晴，不論痛苦、憂驚；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使我前途光明，指示祢路！</a:t>
            </a:r>
          </a:p>
          <a:p>
            <a:pPr algn="l"/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在世活著日子，指示祢路！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不論身處何地，指示祢路！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跑完世上路程，完成主託使命；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主賜生命冠冕，指示祢路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！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主啊，指示祢路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主啊，指示祢路 </dc:title>
  <dc:creator>admin</dc:creator>
  <cp:lastModifiedBy>admin</cp:lastModifiedBy>
  <cp:revision>8</cp:revision>
  <dcterms:created xsi:type="dcterms:W3CDTF">2026-05-07T22:02:28Z</dcterms:created>
  <dcterms:modified xsi:type="dcterms:W3CDTF">2026-05-11T14:51:22Z</dcterms:modified>
</cp:coreProperties>
</file>