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2C5B-21ED-4541-83F4-323AA79C7C3D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90E4B-4621-4AA1-9520-82395F4A30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イエスのみそば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40" y="500042"/>
            <a:ext cx="4786346" cy="571504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>
                <a:solidFill>
                  <a:schemeClr val="bg1"/>
                </a:solidFill>
              </a:rPr>
              <a:t>主</a:t>
            </a:r>
            <a:r>
              <a:rPr lang="ja-JP" altLang="en-US" b="1">
                <a:solidFill>
                  <a:schemeClr val="bg1"/>
                </a:solidFill>
              </a:rPr>
              <a:t>イエスのみそばに</a:t>
            </a:r>
            <a:br>
              <a:rPr lang="ja-JP" altLang="en-US" b="1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4678" y="1571612"/>
            <a:ext cx="3414714" cy="4874096"/>
          </a:xfrm>
        </p:spPr>
        <p:txBody>
          <a:bodyPr>
            <a:noAutofit/>
          </a:bodyPr>
          <a:lstStyle/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主イェスのみそばに 隠れ家あり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罪も誘いも 知ることなし</a:t>
            </a:r>
            <a:r>
              <a:rPr lang="en-US" altLang="ja-JP" sz="1800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　</a:t>
            </a:r>
          </a:p>
          <a:p>
            <a:pPr algn="l"/>
            <a:r>
              <a:rPr lang="en-US" altLang="ja-JP" sz="1800" dirty="0" smtClean="0">
                <a:solidFill>
                  <a:srgbClr val="FF0000"/>
                </a:solidFill>
              </a:rPr>
              <a:t>Ref</a:t>
            </a:r>
            <a:r>
              <a:rPr lang="ja-JP" altLang="en-US" sz="1800" smtClean="0">
                <a:solidFill>
                  <a:srgbClr val="FF0000"/>
                </a:solidFill>
              </a:rPr>
              <a:t>　</a:t>
            </a:r>
          </a:p>
          <a:p>
            <a:pPr algn="l"/>
            <a:r>
              <a:rPr lang="ja-JP" altLang="en-US" sz="1800" smtClean="0">
                <a:solidFill>
                  <a:srgbClr val="FF0000"/>
                </a:solidFill>
              </a:rPr>
              <a:t>あがないぬしよ われをそこに</a:t>
            </a:r>
          </a:p>
          <a:p>
            <a:pPr algn="l"/>
            <a:r>
              <a:rPr lang="ja-JP" altLang="en-US" sz="1800" smtClean="0">
                <a:solidFill>
                  <a:srgbClr val="FF0000"/>
                </a:solidFill>
              </a:rPr>
              <a:t>かくまい給え 御恵みもて</a:t>
            </a:r>
            <a:r>
              <a:rPr lang="en-US" altLang="ja-JP" sz="1800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ja-JP" sz="1800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主イェスのみもとに やすみ場あり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荷をときおろして いこいを得よ</a:t>
            </a:r>
            <a:r>
              <a:rPr lang="en-US" altLang="ja-JP" sz="1800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　　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主イェスのみもとに なぐさめあり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憂いも悩みも 消え去るべし</a:t>
            </a:r>
            <a:r>
              <a:rPr lang="en-US" altLang="ja-JP" sz="1800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ja-JP" sz="1800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主イェスは医者なり その御手もて</a:t>
            </a:r>
          </a:p>
          <a:p>
            <a:pPr algn="l"/>
            <a:r>
              <a:rPr lang="ja-JP" altLang="en-US" sz="1800" smtClean="0">
                <a:solidFill>
                  <a:schemeClr val="bg1"/>
                </a:solidFill>
              </a:rPr>
              <a:t>いかなる傷をも 癒し給わん</a:t>
            </a:r>
            <a:r>
              <a:rPr lang="en-US" altLang="ja-JP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主イエスのみそばに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主イエスのみそばに </dc:title>
  <dc:creator>mary</dc:creator>
  <cp:lastModifiedBy>admin</cp:lastModifiedBy>
  <cp:revision>12</cp:revision>
  <dcterms:created xsi:type="dcterms:W3CDTF">2022-12-23T18:52:02Z</dcterms:created>
  <dcterms:modified xsi:type="dcterms:W3CDTF">2026-05-28T15:00:35Z</dcterms:modified>
</cp:coreProperties>
</file>