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82B3-F314-439B-B068-81A8C74D11A4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923C-2C8B-40E5-99D6-1AE13D86A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82B3-F314-439B-B068-81A8C74D11A4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923C-2C8B-40E5-99D6-1AE13D86A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82B3-F314-439B-B068-81A8C74D11A4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923C-2C8B-40E5-99D6-1AE13D86A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82B3-F314-439B-B068-81A8C74D11A4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923C-2C8B-40E5-99D6-1AE13D86A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82B3-F314-439B-B068-81A8C74D11A4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923C-2C8B-40E5-99D6-1AE13D86A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82B3-F314-439B-B068-81A8C74D11A4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923C-2C8B-40E5-99D6-1AE13D86A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82B3-F314-439B-B068-81A8C74D11A4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923C-2C8B-40E5-99D6-1AE13D86A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82B3-F314-439B-B068-81A8C74D11A4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923C-2C8B-40E5-99D6-1AE13D86A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82B3-F314-439B-B068-81A8C74D11A4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923C-2C8B-40E5-99D6-1AE13D86A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82B3-F314-439B-B068-81A8C74D11A4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923C-2C8B-40E5-99D6-1AE13D86A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82B3-F314-439B-B068-81A8C74D11A4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0923C-2C8B-40E5-99D6-1AE13D86A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782B3-F314-439B-B068-81A8C74D11A4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0923C-2C8B-40E5-99D6-1AE13D86AF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he cross of Christ I glor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the Cross of Christ I Glory piano(4)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599"/>
            <a:ext cx="8686800" cy="533401"/>
          </a:xfrm>
        </p:spPr>
        <p:txBody>
          <a:bodyPr>
            <a:noAutofit/>
          </a:bodyPr>
          <a:lstStyle/>
          <a:p>
            <a:r>
              <a:rPr lang="ta-IN" sz="3200" b="1" dirty="0">
                <a:solidFill>
                  <a:schemeClr val="bg1"/>
                </a:solidFill>
              </a:rPr>
              <a:t>கிறிஸ்துவின் நல் சிலுவை </a:t>
            </a:r>
            <a:r>
              <a:rPr lang="ta-IN" sz="3200" b="1" dirty="0" smtClean="0">
                <a:solidFill>
                  <a:schemeClr val="bg1"/>
                </a:solidFill>
              </a:rPr>
              <a:t>மேன்மை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914400"/>
            <a:ext cx="4495800" cy="3886200"/>
          </a:xfrm>
        </p:spPr>
        <p:txBody>
          <a:bodyPr>
            <a:noAutofit/>
          </a:bodyPr>
          <a:lstStyle/>
          <a:p>
            <a:pPr algn="l"/>
            <a:r>
              <a:rPr lang="ta-IN" sz="1600" b="1" dirty="0" smtClean="0">
                <a:solidFill>
                  <a:schemeClr val="bg1"/>
                </a:solidFill>
              </a:rPr>
              <a:t>கிறிஸ்துவின் நல் சிலுவை மேன்மை,</a:t>
            </a:r>
          </a:p>
          <a:p>
            <a:pPr algn="l"/>
            <a:r>
              <a:rPr lang="ta-IN" sz="1600" b="1" dirty="0" smtClean="0">
                <a:solidFill>
                  <a:schemeClr val="bg1"/>
                </a:solidFill>
              </a:rPr>
              <a:t>காலம் சூழல் எல்லாம் மீறி.</a:t>
            </a:r>
          </a:p>
          <a:p>
            <a:pPr algn="l"/>
            <a:r>
              <a:rPr lang="ta-IN" sz="1600" b="1" dirty="0" smtClean="0">
                <a:solidFill>
                  <a:schemeClr val="bg1"/>
                </a:solidFill>
              </a:rPr>
              <a:t>உம் சரிதை தெளிவாய் தோன்றும்</a:t>
            </a:r>
          </a:p>
          <a:p>
            <a:pPr algn="l"/>
            <a:r>
              <a:rPr lang="ta-IN" sz="1600" b="1" dirty="0" smtClean="0">
                <a:solidFill>
                  <a:schemeClr val="bg1"/>
                </a:solidFill>
              </a:rPr>
              <a:t>காட்டும் உம் விந்தை வாழ்வு.</a:t>
            </a:r>
          </a:p>
          <a:p>
            <a:pPr algn="l"/>
            <a:endParaRPr lang="ta-IN" sz="16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bg1"/>
                </a:solidFill>
              </a:rPr>
              <a:t>வாழ்வின் சாபம் சேர்ந்தே ஏக,</a:t>
            </a:r>
          </a:p>
          <a:p>
            <a:pPr algn="l"/>
            <a:r>
              <a:rPr lang="ta-IN" sz="1600" b="1" dirty="0" smtClean="0">
                <a:solidFill>
                  <a:schemeClr val="bg1"/>
                </a:solidFill>
              </a:rPr>
              <a:t>விஸ்வாசம் குன்றி பயம் தோன்ற,</a:t>
            </a:r>
          </a:p>
          <a:p>
            <a:pPr algn="l"/>
            <a:r>
              <a:rPr lang="ta-IN" sz="1600" b="1" dirty="0" smtClean="0">
                <a:solidFill>
                  <a:schemeClr val="bg1"/>
                </a:solidFill>
              </a:rPr>
              <a:t>என்னை என்றும் கைவிடாமலே காத்து</a:t>
            </a:r>
          </a:p>
          <a:p>
            <a:pPr algn="l"/>
            <a:r>
              <a:rPr lang="ta-IN" sz="1600" b="1" dirty="0" smtClean="0">
                <a:solidFill>
                  <a:schemeClr val="bg1"/>
                </a:solidFill>
              </a:rPr>
              <a:t>சாந்தமாக மின்னுமே.</a:t>
            </a:r>
          </a:p>
          <a:p>
            <a:pPr algn="l"/>
            <a:endParaRPr lang="ta-IN" sz="16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bg1"/>
                </a:solidFill>
              </a:rPr>
              <a:t>இன்ப நேரம் இருளில்லாமல்,</a:t>
            </a:r>
          </a:p>
          <a:p>
            <a:pPr algn="l"/>
            <a:r>
              <a:rPr lang="ta-IN" sz="1600" b="1" dirty="0" smtClean="0">
                <a:solidFill>
                  <a:schemeClr val="bg1"/>
                </a:solidFill>
              </a:rPr>
              <a:t>அன்பின் ஒளி என் மேல் வீச,</a:t>
            </a:r>
          </a:p>
          <a:p>
            <a:pPr algn="l"/>
            <a:r>
              <a:rPr lang="ta-IN" sz="1600" b="1" dirty="0" smtClean="0">
                <a:solidFill>
                  <a:schemeClr val="bg1"/>
                </a:solidFill>
              </a:rPr>
              <a:t>மேலும் வீசி பிரகாசமாக அதோ</a:t>
            </a:r>
          </a:p>
          <a:p>
            <a:pPr algn="l"/>
            <a:r>
              <a:rPr lang="ta-IN" sz="1600" b="1" dirty="0" smtClean="0">
                <a:solidFill>
                  <a:schemeClr val="bg1"/>
                </a:solidFill>
              </a:rPr>
              <a:t>அன்பு சிலுவை ஒளியதே.</a:t>
            </a:r>
          </a:p>
          <a:p>
            <a:pPr algn="l"/>
            <a:endParaRPr lang="ta-IN" sz="16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bg1"/>
                </a:solidFill>
              </a:rPr>
              <a:t>ஆசீர் நேரம் இன்ப துன்பம்,</a:t>
            </a:r>
          </a:p>
          <a:p>
            <a:pPr algn="l"/>
            <a:r>
              <a:rPr lang="ta-IN" sz="1600" b="1" dirty="0" smtClean="0">
                <a:solidFill>
                  <a:schemeClr val="bg1"/>
                </a:solidFill>
              </a:rPr>
              <a:t>தூய்மையாகுமே சிலுவையால்,</a:t>
            </a:r>
          </a:p>
          <a:p>
            <a:pPr algn="l"/>
            <a:r>
              <a:rPr lang="ta-IN" sz="1600" b="1" dirty="0" smtClean="0">
                <a:solidFill>
                  <a:schemeClr val="bg1"/>
                </a:solidFill>
              </a:rPr>
              <a:t>எல்லை இல்லா சமாதானம் ஈந்து</a:t>
            </a:r>
          </a:p>
          <a:p>
            <a:pPr algn="l"/>
            <a:r>
              <a:rPr lang="ta-IN" sz="1600" b="1" dirty="0" smtClean="0">
                <a:solidFill>
                  <a:schemeClr val="bg1"/>
                </a:solidFill>
              </a:rPr>
              <a:t>என்றும் இன்பம் தங்குமே</a:t>
            </a:r>
            <a:r>
              <a:rPr lang="ta-IN" sz="1600" b="1" dirty="0" smtClean="0">
                <a:solidFill>
                  <a:schemeClr val="bg1"/>
                </a:solidFill>
              </a:rPr>
              <a:t>.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74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கிறிஸ்துவின் நல் சிலுவை மேன்மை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கிறிஸ்துவின் நல் சிலுவை மேன்மை TAMIL</dc:title>
  <dc:creator>FRONT</dc:creator>
  <cp:lastModifiedBy>admin</cp:lastModifiedBy>
  <cp:revision>12</cp:revision>
  <dcterms:created xsi:type="dcterms:W3CDTF">2025-05-07T19:51:04Z</dcterms:created>
  <dcterms:modified xsi:type="dcterms:W3CDTF">2026-05-07T15:42:41Z</dcterms:modified>
</cp:coreProperties>
</file>