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7AF3D-87BD-470C-89CC-D8A49801935A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FA026-36CD-48A0-BBCE-71B889CD68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7AF3D-87BD-470C-89CC-D8A49801935A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FA026-36CD-48A0-BBCE-71B889CD68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7AF3D-87BD-470C-89CC-D8A49801935A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FA026-36CD-48A0-BBCE-71B889CD68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7AF3D-87BD-470C-89CC-D8A49801935A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FA026-36CD-48A0-BBCE-71B889CD68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7AF3D-87BD-470C-89CC-D8A49801935A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FA026-36CD-48A0-BBCE-71B889CD68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7AF3D-87BD-470C-89CC-D8A49801935A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FA026-36CD-48A0-BBCE-71B889CD68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7AF3D-87BD-470C-89CC-D8A49801935A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FA026-36CD-48A0-BBCE-71B889CD68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7AF3D-87BD-470C-89CC-D8A49801935A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FA026-36CD-48A0-BBCE-71B889CD68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7AF3D-87BD-470C-89CC-D8A49801935A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FA026-36CD-48A0-BBCE-71B889CD68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7AF3D-87BD-470C-89CC-D8A49801935A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FA026-36CD-48A0-BBCE-71B889CD68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7AF3D-87BD-470C-89CC-D8A49801935A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FA026-36CD-48A0-BBCE-71B889CD68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7AF3D-87BD-470C-89CC-D8A49801935A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FA026-36CD-48A0-BBCE-71B889CD684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ore Love to Thee, O Christ3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जीवनभर प्रेम ख्रीष्टलाई म गर्नेछ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86584" y="152400"/>
            <a:ext cx="9448800" cy="6096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hi-IN" sz="3600" b="1" dirty="0" smtClean="0"/>
              <a:t> </a:t>
            </a:r>
            <a:r>
              <a:rPr lang="hi-IN" sz="3600" b="1" dirty="0" smtClean="0">
                <a:solidFill>
                  <a:schemeClr val="bg1"/>
                </a:solidFill>
              </a:rPr>
              <a:t>जीवनभर प्रेम ख्रीष्टलाई म </a:t>
            </a:r>
            <a:r>
              <a:rPr lang="hi-IN" sz="3600" b="1" dirty="0" smtClean="0">
                <a:solidFill>
                  <a:schemeClr val="bg1"/>
                </a:solidFill>
              </a:rPr>
              <a:t>गर्नेछु</a:t>
            </a:r>
            <a:r>
              <a:rPr lang="en-US" sz="3600" b="1" dirty="0" smtClean="0">
                <a:solidFill>
                  <a:schemeClr val="bg1"/>
                </a:solidFill>
              </a:rPr>
              <a:t>  </a:t>
            </a:r>
            <a:r>
              <a:rPr lang="en-US" sz="3600" b="1" dirty="0" err="1" smtClean="0">
                <a:solidFill>
                  <a:schemeClr val="bg1"/>
                </a:solidFill>
              </a:rPr>
              <a:t>Jivan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Bhar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Prem</a:t>
            </a:r>
            <a:r>
              <a:rPr lang="en-US" sz="3600" b="1" dirty="0">
                <a:solidFill>
                  <a:schemeClr val="bg1"/>
                </a:solidFill>
              </a:rPr>
              <a:t/>
            </a:r>
            <a:br>
              <a:rPr lang="en-US" sz="3600" b="1" dirty="0">
                <a:solidFill>
                  <a:schemeClr val="bg1"/>
                </a:solidFill>
              </a:rPr>
            </a:b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914400"/>
            <a:ext cx="3733800" cy="3886200"/>
          </a:xfrm>
        </p:spPr>
        <p:txBody>
          <a:bodyPr>
            <a:noAutofit/>
          </a:bodyPr>
          <a:lstStyle/>
          <a:p>
            <a:pPr marL="514350" indent="-514350" algn="l"/>
            <a:r>
              <a:rPr lang="en-US" sz="1600" b="1" dirty="0" smtClean="0">
                <a:solidFill>
                  <a:schemeClr val="bg1"/>
                </a:solidFill>
              </a:rPr>
              <a:t>1. </a:t>
            </a:r>
            <a:r>
              <a:rPr lang="hi-IN" sz="1600" b="1" dirty="0" smtClean="0">
                <a:solidFill>
                  <a:schemeClr val="bg1"/>
                </a:solidFill>
              </a:rPr>
              <a:t>जीवनभर </a:t>
            </a:r>
            <a:r>
              <a:rPr lang="hi-IN" sz="1600" b="1" dirty="0" smtClean="0">
                <a:solidFill>
                  <a:schemeClr val="bg1"/>
                </a:solidFill>
              </a:rPr>
              <a:t>प्रेम ख्रीष्टलाई म गर्नेछु,</a:t>
            </a:r>
          </a:p>
          <a:p>
            <a:pPr marL="514350" indent="-514350" algn="l"/>
            <a:r>
              <a:rPr lang="hi-IN" sz="1600" b="1" dirty="0" smtClean="0">
                <a:solidFill>
                  <a:schemeClr val="bg1"/>
                </a:solidFill>
              </a:rPr>
              <a:t>सुनिदेऊ </a:t>
            </a:r>
            <a:r>
              <a:rPr lang="hi-IN" sz="1600" b="1" dirty="0" smtClean="0">
                <a:solidFill>
                  <a:schemeClr val="bg1"/>
                </a:solidFill>
              </a:rPr>
              <a:t>प्रार्थनालाई शरण पर्छु</a:t>
            </a:r>
          </a:p>
          <a:p>
            <a:pPr algn="l"/>
            <a:r>
              <a:rPr lang="hi-IN" sz="1600" b="1" dirty="0" smtClean="0">
                <a:solidFill>
                  <a:schemeClr val="bg1"/>
                </a:solidFill>
              </a:rPr>
              <a:t>जीवनभर </a:t>
            </a:r>
            <a:r>
              <a:rPr lang="hi-IN" sz="1600" b="1" dirty="0" smtClean="0">
                <a:solidFill>
                  <a:schemeClr val="bg1"/>
                </a:solidFill>
              </a:rPr>
              <a:t>भक्तिसाथ अधिक प्रेम म गर्छु,</a:t>
            </a:r>
          </a:p>
          <a:p>
            <a:pPr algn="l"/>
            <a:r>
              <a:rPr lang="hi-IN" sz="1600" b="1" dirty="0" smtClean="0">
                <a:solidFill>
                  <a:schemeClr val="bg1"/>
                </a:solidFill>
              </a:rPr>
              <a:t>त्यो </a:t>
            </a:r>
            <a:r>
              <a:rPr lang="hi-IN" sz="1600" b="1" dirty="0" smtClean="0">
                <a:solidFill>
                  <a:schemeClr val="bg1"/>
                </a:solidFill>
              </a:rPr>
              <a:t>अधिक प्रेम ख्रीष्ट म </a:t>
            </a:r>
            <a:r>
              <a:rPr lang="hi-IN" sz="1600" b="1" dirty="0" smtClean="0">
                <a:solidFill>
                  <a:schemeClr val="bg1"/>
                </a:solidFill>
              </a:rPr>
              <a:t>गर्छु.</a:t>
            </a:r>
            <a:endParaRPr lang="hi-IN" sz="1600" b="1" dirty="0" smtClean="0">
              <a:solidFill>
                <a:schemeClr val="bg1"/>
              </a:solidFill>
            </a:endParaRPr>
          </a:p>
          <a:p>
            <a:pPr algn="l"/>
            <a:endParaRPr lang="hi-IN" sz="1600" b="1" dirty="0" smtClean="0">
              <a:solidFill>
                <a:schemeClr val="bg1"/>
              </a:solidFill>
            </a:endParaRPr>
          </a:p>
          <a:p>
            <a:pPr algn="l"/>
            <a:r>
              <a:rPr lang="hi-IN" sz="1600" b="1" dirty="0" smtClean="0">
                <a:solidFill>
                  <a:schemeClr val="bg1"/>
                </a:solidFill>
              </a:rPr>
              <a:t>२. सांसारिक मोहमा खोजेँ आराम,</a:t>
            </a:r>
          </a:p>
          <a:p>
            <a:pPr algn="l"/>
            <a:r>
              <a:rPr lang="hi-IN" sz="1600" b="1" dirty="0" smtClean="0">
                <a:solidFill>
                  <a:schemeClr val="bg1"/>
                </a:solidFill>
              </a:rPr>
              <a:t>बिन्ती </a:t>
            </a:r>
            <a:r>
              <a:rPr lang="hi-IN" sz="1600" b="1" dirty="0" smtClean="0">
                <a:solidFill>
                  <a:schemeClr val="bg1"/>
                </a:solidFill>
              </a:rPr>
              <a:t>छ देऊ मलाई आत्मिक विश्राम</a:t>
            </a:r>
          </a:p>
          <a:p>
            <a:pPr algn="l"/>
            <a:r>
              <a:rPr lang="hi-IN" sz="1600" b="1" dirty="0" smtClean="0">
                <a:solidFill>
                  <a:schemeClr val="bg1"/>
                </a:solidFill>
              </a:rPr>
              <a:t>सधैँ-सधैँ </a:t>
            </a:r>
            <a:r>
              <a:rPr lang="hi-IN" sz="1600" b="1" dirty="0" smtClean="0">
                <a:solidFill>
                  <a:schemeClr val="bg1"/>
                </a:solidFill>
              </a:rPr>
              <a:t>भक्तिसाथ, अधिक प्रेम म गर्छु,</a:t>
            </a:r>
          </a:p>
          <a:p>
            <a:pPr algn="l"/>
            <a:r>
              <a:rPr lang="hi-IN" sz="1600" b="1" dirty="0" smtClean="0">
                <a:solidFill>
                  <a:schemeClr val="bg1"/>
                </a:solidFill>
              </a:rPr>
              <a:t>त्यो </a:t>
            </a:r>
            <a:r>
              <a:rPr lang="hi-IN" sz="1600" b="1" dirty="0" smtClean="0">
                <a:solidFill>
                  <a:schemeClr val="bg1"/>
                </a:solidFill>
              </a:rPr>
              <a:t>अधिक प्रेम ख्रीष्ट म गर्छु.</a:t>
            </a:r>
          </a:p>
          <a:p>
            <a:pPr algn="l"/>
            <a:endParaRPr lang="hi-IN" sz="1600" b="1" dirty="0" smtClean="0">
              <a:solidFill>
                <a:schemeClr val="bg1"/>
              </a:solidFill>
            </a:endParaRPr>
          </a:p>
          <a:p>
            <a:pPr algn="l"/>
            <a:r>
              <a:rPr lang="hi-IN" sz="1600" b="1" dirty="0" smtClean="0">
                <a:solidFill>
                  <a:schemeClr val="bg1"/>
                </a:solidFill>
              </a:rPr>
              <a:t>३. शैतानले बारम्बार गर्यो लाचार,</a:t>
            </a:r>
          </a:p>
          <a:p>
            <a:pPr algn="l"/>
            <a:r>
              <a:rPr lang="hi-IN" sz="1600" b="1" dirty="0" smtClean="0">
                <a:solidFill>
                  <a:schemeClr val="bg1"/>
                </a:solidFill>
              </a:rPr>
              <a:t>तिमी </a:t>
            </a:r>
            <a:r>
              <a:rPr lang="hi-IN" sz="1600" b="1" dirty="0" smtClean="0">
                <a:solidFill>
                  <a:schemeClr val="bg1"/>
                </a:solidFill>
              </a:rPr>
              <a:t>छौ तारणहार लाउँछौ भव पार</a:t>
            </a:r>
          </a:p>
          <a:p>
            <a:pPr algn="l"/>
            <a:r>
              <a:rPr lang="hi-IN" sz="1600" b="1" dirty="0" smtClean="0">
                <a:solidFill>
                  <a:schemeClr val="bg1"/>
                </a:solidFill>
              </a:rPr>
              <a:t>जयजयगानसाथ </a:t>
            </a:r>
            <a:r>
              <a:rPr lang="hi-IN" sz="1600" b="1" dirty="0" smtClean="0">
                <a:solidFill>
                  <a:schemeClr val="bg1"/>
                </a:solidFill>
              </a:rPr>
              <a:t>प्रभु, अधिक प्रेम म गर्छु,</a:t>
            </a:r>
          </a:p>
          <a:p>
            <a:pPr algn="l"/>
            <a:r>
              <a:rPr lang="hi-IN" sz="1600" b="1" dirty="0" smtClean="0">
                <a:solidFill>
                  <a:schemeClr val="bg1"/>
                </a:solidFill>
              </a:rPr>
              <a:t>   त्यो अशिक प्रेम, ख्रीष्ट म गर्छु.</a:t>
            </a:r>
          </a:p>
          <a:p>
            <a:pPr algn="l"/>
            <a:endParaRPr lang="hi-IN" sz="1600" b="1" dirty="0" smtClean="0">
              <a:solidFill>
                <a:schemeClr val="bg1"/>
              </a:solidFill>
            </a:endParaRPr>
          </a:p>
          <a:p>
            <a:pPr algn="l"/>
            <a:r>
              <a:rPr lang="hi-IN" sz="1600" b="1" dirty="0" smtClean="0">
                <a:solidFill>
                  <a:schemeClr val="bg1"/>
                </a:solidFill>
              </a:rPr>
              <a:t>४. संसार जब त्याग्दछु, ख्रीष्ट मलाई लेऊ,</a:t>
            </a:r>
          </a:p>
          <a:p>
            <a:pPr algn="l"/>
            <a:r>
              <a:rPr lang="hi-IN" sz="1600" b="1" dirty="0" smtClean="0">
                <a:solidFill>
                  <a:schemeClr val="bg1"/>
                </a:solidFill>
              </a:rPr>
              <a:t>त्रिएक </a:t>
            </a:r>
            <a:r>
              <a:rPr lang="hi-IN" sz="1600" b="1" dirty="0" smtClean="0">
                <a:solidFill>
                  <a:schemeClr val="bg1"/>
                </a:solidFill>
              </a:rPr>
              <a:t>ईश्वरको म भक्त बन्नेछु</a:t>
            </a:r>
          </a:p>
          <a:p>
            <a:pPr algn="l"/>
            <a:r>
              <a:rPr lang="hi-IN" sz="1600" b="1" dirty="0" smtClean="0">
                <a:solidFill>
                  <a:schemeClr val="bg1"/>
                </a:solidFill>
              </a:rPr>
              <a:t>यो </a:t>
            </a:r>
            <a:r>
              <a:rPr lang="hi-IN" sz="1600" b="1" dirty="0" smtClean="0">
                <a:solidFill>
                  <a:schemeClr val="bg1"/>
                </a:solidFill>
              </a:rPr>
              <a:t>मेरो दृढ़ प्रण हो, अधिक प्रेम</a:t>
            </a:r>
          </a:p>
          <a:p>
            <a:pPr algn="l"/>
            <a:r>
              <a:rPr lang="hi-IN" sz="1600" b="1" dirty="0" smtClean="0">
                <a:solidFill>
                  <a:schemeClr val="bg1"/>
                </a:solidFill>
              </a:rPr>
              <a:t>म </a:t>
            </a:r>
            <a:r>
              <a:rPr lang="hi-IN" sz="1600" b="1" dirty="0" smtClean="0">
                <a:solidFill>
                  <a:schemeClr val="bg1"/>
                </a:solidFill>
              </a:rPr>
              <a:t>गर्छु त्रिएक प्रभुलाई प्रेम म गर्छु.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1437</TotalTime>
  <Words>115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जीवनभर प्रेम ख्रीष्टलाई म गर्नेछु  Jivan Bhar Prem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Yeshu rakh saleeb ke pass</dc:title>
  <dc:creator>FRONT</dc:creator>
  <cp:lastModifiedBy>admin</cp:lastModifiedBy>
  <cp:revision>9</cp:revision>
  <dcterms:created xsi:type="dcterms:W3CDTF">2024-01-05T17:47:57Z</dcterms:created>
  <dcterms:modified xsi:type="dcterms:W3CDTF">2026-05-27T19:14:23Z</dcterms:modified>
</cp:coreProperties>
</file>