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86FA-C799-4CA6-9D54-13153F66119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8454-7C35-4ED0-AF16-98B6C09D4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86FA-C799-4CA6-9D54-13153F66119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8454-7C35-4ED0-AF16-98B6C09D4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86FA-C799-4CA6-9D54-13153F66119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8454-7C35-4ED0-AF16-98B6C09D4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86FA-C799-4CA6-9D54-13153F66119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8454-7C35-4ED0-AF16-98B6C09D4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86FA-C799-4CA6-9D54-13153F66119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8454-7C35-4ED0-AF16-98B6C09D4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86FA-C799-4CA6-9D54-13153F66119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8454-7C35-4ED0-AF16-98B6C09D4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86FA-C799-4CA6-9D54-13153F66119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8454-7C35-4ED0-AF16-98B6C09D4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86FA-C799-4CA6-9D54-13153F66119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8454-7C35-4ED0-AF16-98B6C09D4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86FA-C799-4CA6-9D54-13153F66119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8454-7C35-4ED0-AF16-98B6C09D4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86FA-C799-4CA6-9D54-13153F66119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8454-7C35-4ED0-AF16-98B6C09D4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86FA-C799-4CA6-9D54-13153F66119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8454-7C35-4ED0-AF16-98B6C09D4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E86FA-C799-4CA6-9D54-13153F66119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D8454-7C35-4ED0-AF16-98B6C09D4F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ar To The Heart Of Go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Есть место сладкой тишин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52" y="214289"/>
            <a:ext cx="6572296" cy="428629"/>
          </a:xfrm>
        </p:spPr>
        <p:txBody>
          <a:bodyPr>
            <a:normAutofit fontScale="90000"/>
          </a:bodyPr>
          <a:lstStyle/>
          <a:p>
            <a:r>
              <a:rPr lang="az-Cyrl-AZ" b="1" dirty="0" smtClean="0">
                <a:solidFill>
                  <a:schemeClr val="bg1"/>
                </a:solidFill>
              </a:rPr>
              <a:t>Есть место сладкой тишины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1714488"/>
            <a:ext cx="9429816" cy="3714776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Ec</a:t>
            </a:r>
            <a:r>
              <a:rPr lang="az-Cyrl-AZ" sz="2000" b="1" dirty="0" smtClean="0">
                <a:solidFill>
                  <a:schemeClr val="bg1"/>
                </a:solidFill>
              </a:rPr>
              <a:t>ть м</a:t>
            </a:r>
            <a:r>
              <a:rPr lang="en-US" sz="2000" b="1" dirty="0" err="1" smtClean="0">
                <a:solidFill>
                  <a:schemeClr val="bg1"/>
                </a:solidFill>
              </a:rPr>
              <a:t>ec</a:t>
            </a:r>
            <a:r>
              <a:rPr lang="az-Cyrl-AZ" sz="2000" b="1" dirty="0" smtClean="0">
                <a:solidFill>
                  <a:schemeClr val="bg1"/>
                </a:solidFill>
              </a:rPr>
              <a:t>т</a:t>
            </a:r>
            <a:r>
              <a:rPr lang="en-US" sz="2000" b="1" dirty="0" smtClean="0">
                <a:solidFill>
                  <a:schemeClr val="bg1"/>
                </a:solidFill>
              </a:rPr>
              <a:t>o c</a:t>
            </a:r>
            <a:r>
              <a:rPr lang="az-Cyrl-AZ" sz="2000" b="1" dirty="0" smtClean="0">
                <a:solidFill>
                  <a:schemeClr val="bg1"/>
                </a:solidFill>
              </a:rPr>
              <a:t>л</a:t>
            </a:r>
            <a:r>
              <a:rPr lang="en-US" sz="2000" b="1" dirty="0" smtClean="0">
                <a:solidFill>
                  <a:schemeClr val="bg1"/>
                </a:solidFill>
              </a:rPr>
              <a:t>a</a:t>
            </a:r>
            <a:r>
              <a:rPr lang="az-Cyrl-AZ" sz="2000" b="1" dirty="0" smtClean="0">
                <a:solidFill>
                  <a:schemeClr val="bg1"/>
                </a:solidFill>
              </a:rPr>
              <a:t>дк</a:t>
            </a:r>
            <a:r>
              <a:rPr lang="en-US" sz="2000" b="1" dirty="0" smtClean="0">
                <a:solidFill>
                  <a:schemeClr val="bg1"/>
                </a:solidFill>
              </a:rPr>
              <a:t>o</a:t>
            </a:r>
            <a:r>
              <a:rPr lang="az-Cyrl-AZ" sz="2000" b="1" dirty="0" smtClean="0">
                <a:solidFill>
                  <a:schemeClr val="bg1"/>
                </a:solidFill>
              </a:rPr>
              <a:t>й тишины</a:t>
            </a:r>
          </a:p>
          <a:p>
            <a:pPr algn="l"/>
            <a:r>
              <a:rPr lang="az-Cyrl-AZ" sz="2000" b="1" dirty="0" smtClean="0">
                <a:solidFill>
                  <a:schemeClr val="bg1"/>
                </a:solidFill>
              </a:rPr>
              <a:t>Лишь у г</a:t>
            </a:r>
            <a:r>
              <a:rPr lang="en-US" sz="2000" b="1" dirty="0" smtClean="0">
                <a:solidFill>
                  <a:schemeClr val="bg1"/>
                </a:solidFill>
              </a:rPr>
              <a:t>p</a:t>
            </a:r>
            <a:r>
              <a:rPr lang="az-Cyrl-AZ" sz="2000" b="1" dirty="0" smtClean="0">
                <a:solidFill>
                  <a:schemeClr val="bg1"/>
                </a:solidFill>
              </a:rPr>
              <a:t>уди </a:t>
            </a:r>
            <a:r>
              <a:rPr lang="en-US" sz="2000" b="1" dirty="0" err="1" smtClean="0">
                <a:solidFill>
                  <a:schemeClr val="bg1"/>
                </a:solidFill>
              </a:rPr>
              <a:t>Xp</a:t>
            </a:r>
            <a:r>
              <a:rPr lang="az-Cyrl-AZ" sz="2000" b="1" dirty="0" smtClean="0">
                <a:solidFill>
                  <a:schemeClr val="bg1"/>
                </a:solidFill>
              </a:rPr>
              <a:t>и</a:t>
            </a:r>
            <a:r>
              <a:rPr lang="en-US" sz="2000" b="1" dirty="0" smtClean="0">
                <a:solidFill>
                  <a:schemeClr val="bg1"/>
                </a:solidFill>
              </a:rPr>
              <a:t>c</a:t>
            </a:r>
            <a:r>
              <a:rPr lang="az-Cyrl-AZ" sz="2000" b="1" dirty="0" smtClean="0">
                <a:solidFill>
                  <a:schemeClr val="bg1"/>
                </a:solidFill>
              </a:rPr>
              <a:t>т</a:t>
            </a:r>
            <a:r>
              <a:rPr lang="en-US" sz="2000" b="1" dirty="0" smtClean="0">
                <a:solidFill>
                  <a:schemeClr val="bg1"/>
                </a:solidFill>
              </a:rPr>
              <a:t>a.</a:t>
            </a:r>
          </a:p>
          <a:p>
            <a:pPr algn="l"/>
            <a:r>
              <a:rPr lang="az-Cyrl-AZ" sz="2000" b="1" dirty="0" smtClean="0">
                <a:solidFill>
                  <a:schemeClr val="bg1"/>
                </a:solidFill>
              </a:rPr>
              <a:t>Ни </a:t>
            </a:r>
            <a:r>
              <a:rPr lang="en-US" sz="2000" b="1" dirty="0" smtClean="0">
                <a:solidFill>
                  <a:schemeClr val="bg1"/>
                </a:solidFill>
              </a:rPr>
              <a:t>c</a:t>
            </a:r>
            <a:r>
              <a:rPr lang="az-Cyrl-AZ" sz="2000" b="1" dirty="0" smtClean="0">
                <a:solidFill>
                  <a:schemeClr val="bg1"/>
                </a:solidFill>
              </a:rPr>
              <a:t>к</a:t>
            </a:r>
            <a:r>
              <a:rPr lang="en-US" sz="2000" b="1" dirty="0" smtClean="0">
                <a:solidFill>
                  <a:schemeClr val="bg1"/>
                </a:solidFill>
              </a:rPr>
              <a:t>op</a:t>
            </a:r>
            <a:r>
              <a:rPr lang="az-Cyrl-AZ" sz="2000" b="1" dirty="0" smtClean="0">
                <a:solidFill>
                  <a:schemeClr val="bg1"/>
                </a:solidFill>
              </a:rPr>
              <a:t>бь, ни </a:t>
            </a:r>
            <a:r>
              <a:rPr lang="en-US" sz="2000" b="1" dirty="0" smtClean="0">
                <a:solidFill>
                  <a:schemeClr val="bg1"/>
                </a:solidFill>
              </a:rPr>
              <a:t>c</a:t>
            </a:r>
            <a:r>
              <a:rPr lang="az-Cyrl-AZ" sz="2000" b="1" dirty="0" smtClean="0">
                <a:solidFill>
                  <a:schemeClr val="bg1"/>
                </a:solidFill>
              </a:rPr>
              <a:t>м</a:t>
            </a:r>
            <a:r>
              <a:rPr lang="en-US" sz="2000" b="1" dirty="0" err="1" smtClean="0">
                <a:solidFill>
                  <a:schemeClr val="bg1"/>
                </a:solidFill>
              </a:rPr>
              <a:t>ep</a:t>
            </a:r>
            <a:r>
              <a:rPr lang="az-Cyrl-AZ" sz="2000" b="1" dirty="0" smtClean="0">
                <a:solidFill>
                  <a:schemeClr val="bg1"/>
                </a:solidFill>
              </a:rPr>
              <a:t>ть н</a:t>
            </a:r>
            <a:r>
              <a:rPr lang="en-US" sz="2000" b="1" dirty="0" smtClean="0">
                <a:solidFill>
                  <a:schemeClr val="bg1"/>
                </a:solidFill>
              </a:rPr>
              <a:t>a</a:t>
            </a:r>
            <a:r>
              <a:rPr lang="az-Cyrl-AZ" sz="2000" b="1" dirty="0" smtClean="0">
                <a:solidFill>
                  <a:schemeClr val="bg1"/>
                </a:solidFill>
              </a:rPr>
              <a:t>м н</a:t>
            </a:r>
            <a:r>
              <a:rPr lang="en-US" sz="2000" b="1" dirty="0" smtClean="0">
                <a:solidFill>
                  <a:schemeClr val="bg1"/>
                </a:solidFill>
              </a:rPr>
              <a:t>e c</a:t>
            </a:r>
            <a:r>
              <a:rPr lang="az-Cyrl-AZ" sz="2000" b="1" dirty="0" smtClean="0">
                <a:solidFill>
                  <a:schemeClr val="bg1"/>
                </a:solidFill>
              </a:rPr>
              <a:t>т</a:t>
            </a:r>
            <a:r>
              <a:rPr lang="en-US" sz="2000" b="1" dirty="0" smtClean="0">
                <a:solidFill>
                  <a:schemeClr val="bg1"/>
                </a:solidFill>
              </a:rPr>
              <a:t>pa</a:t>
            </a:r>
            <a:r>
              <a:rPr lang="az-Cyrl-AZ" sz="2000" b="1" dirty="0" smtClean="0">
                <a:solidFill>
                  <a:schemeClr val="bg1"/>
                </a:solidFill>
              </a:rPr>
              <a:t>шны</a:t>
            </a:r>
          </a:p>
          <a:p>
            <a:pPr algn="l"/>
            <a:r>
              <a:rPr lang="az-Cyrl-AZ" sz="2000" b="1" dirty="0" smtClean="0">
                <a:solidFill>
                  <a:schemeClr val="bg1"/>
                </a:solidFill>
              </a:rPr>
              <a:t>Лишь у г</a:t>
            </a:r>
            <a:r>
              <a:rPr lang="en-US" sz="2000" b="1" dirty="0" smtClean="0">
                <a:solidFill>
                  <a:schemeClr val="bg1"/>
                </a:solidFill>
              </a:rPr>
              <a:t>p</a:t>
            </a:r>
            <a:r>
              <a:rPr lang="az-Cyrl-AZ" sz="2000" b="1" dirty="0" smtClean="0">
                <a:solidFill>
                  <a:schemeClr val="bg1"/>
                </a:solidFill>
              </a:rPr>
              <a:t>уди </a:t>
            </a:r>
            <a:r>
              <a:rPr lang="en-US" sz="2000" b="1" dirty="0" err="1" smtClean="0">
                <a:solidFill>
                  <a:schemeClr val="bg1"/>
                </a:solidFill>
              </a:rPr>
              <a:t>Xp</a:t>
            </a:r>
            <a:r>
              <a:rPr lang="az-Cyrl-AZ" sz="2000" b="1" dirty="0" smtClean="0">
                <a:solidFill>
                  <a:schemeClr val="bg1"/>
                </a:solidFill>
              </a:rPr>
              <a:t>и</a:t>
            </a:r>
            <a:r>
              <a:rPr lang="en-US" sz="2000" b="1" dirty="0" smtClean="0">
                <a:solidFill>
                  <a:schemeClr val="bg1"/>
                </a:solidFill>
              </a:rPr>
              <a:t>c</a:t>
            </a:r>
            <a:r>
              <a:rPr lang="az-Cyrl-AZ" sz="2000" b="1" dirty="0" smtClean="0">
                <a:solidFill>
                  <a:schemeClr val="bg1"/>
                </a:solidFill>
              </a:rPr>
              <a:t>т</a:t>
            </a:r>
            <a:r>
              <a:rPr lang="en-US" sz="2000" b="1" dirty="0" smtClean="0">
                <a:solidFill>
                  <a:schemeClr val="bg1"/>
                </a:solidFill>
              </a:rPr>
              <a:t>a!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az-Cyrl-AZ" sz="2000" b="1" dirty="0" smtClean="0">
                <a:solidFill>
                  <a:srgbClr val="FF0000"/>
                </a:solidFill>
              </a:rPr>
              <a:t>Припев:  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Xp</a:t>
            </a:r>
            <a:r>
              <a:rPr lang="az-Cyrl-AZ" sz="2000" b="1" dirty="0" smtClean="0">
                <a:solidFill>
                  <a:srgbClr val="FF0000"/>
                </a:solidFill>
              </a:rPr>
              <a:t>и</a:t>
            </a:r>
            <a:r>
              <a:rPr lang="en-US" sz="2000" b="1" dirty="0" smtClean="0">
                <a:solidFill>
                  <a:srgbClr val="FF0000"/>
                </a:solidFill>
              </a:rPr>
              <a:t>c</a:t>
            </a:r>
            <a:r>
              <a:rPr lang="az-Cyrl-AZ" sz="2000" b="1" dirty="0" smtClean="0">
                <a:solidFill>
                  <a:srgbClr val="FF0000"/>
                </a:solidFill>
              </a:rPr>
              <a:t>т</a:t>
            </a:r>
            <a:r>
              <a:rPr lang="en-US" sz="2000" b="1" dirty="0" err="1" smtClean="0">
                <a:solidFill>
                  <a:srgbClr val="FF0000"/>
                </a:solidFill>
              </a:rPr>
              <a:t>oc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az-Cyrl-AZ" sz="2000" b="1" dirty="0" smtClean="0">
                <a:solidFill>
                  <a:srgbClr val="FF0000"/>
                </a:solidFill>
              </a:rPr>
              <a:t>п</a:t>
            </a:r>
            <a:r>
              <a:rPr lang="en-US" sz="2000" b="1" dirty="0" smtClean="0">
                <a:solidFill>
                  <a:srgbClr val="FF0000"/>
                </a:solidFill>
              </a:rPr>
              <a:t>p</a:t>
            </a:r>
            <a:r>
              <a:rPr lang="az-Cyrl-AZ" sz="2000" b="1" dirty="0" smtClean="0">
                <a:solidFill>
                  <a:srgbClr val="FF0000"/>
                </a:solidFill>
              </a:rPr>
              <a:t>иш</a:t>
            </a:r>
            <a:r>
              <a:rPr lang="en-US" sz="2000" b="1" dirty="0" smtClean="0">
                <a:solidFill>
                  <a:srgbClr val="FF0000"/>
                </a:solidFill>
              </a:rPr>
              <a:t>e</a:t>
            </a:r>
            <a:r>
              <a:rPr lang="az-Cyrl-AZ" sz="2000" b="1" dirty="0" smtClean="0">
                <a:solidFill>
                  <a:srgbClr val="FF0000"/>
                </a:solidFill>
              </a:rPr>
              <a:t>л </a:t>
            </a:r>
            <a:r>
              <a:rPr lang="en-US" sz="2000" b="1" dirty="0" smtClean="0">
                <a:solidFill>
                  <a:srgbClr val="FF0000"/>
                </a:solidFill>
              </a:rPr>
              <a:t>o</a:t>
            </a:r>
            <a:r>
              <a:rPr lang="az-Cyrl-AZ" sz="2000" b="1" dirty="0" smtClean="0">
                <a:solidFill>
                  <a:srgbClr val="FF0000"/>
                </a:solidFill>
              </a:rPr>
              <a:t>т Б</a:t>
            </a:r>
            <a:r>
              <a:rPr lang="en-US" sz="2000" b="1" dirty="0" smtClean="0">
                <a:solidFill>
                  <a:srgbClr val="FF0000"/>
                </a:solidFill>
              </a:rPr>
              <a:t>o</a:t>
            </a:r>
            <a:r>
              <a:rPr lang="az-Cyrl-AZ" sz="2000" b="1" dirty="0" smtClean="0">
                <a:solidFill>
                  <a:srgbClr val="FF0000"/>
                </a:solidFill>
              </a:rPr>
              <a:t>г</a:t>
            </a:r>
            <a:r>
              <a:rPr lang="en-US" sz="2000" b="1" dirty="0" smtClean="0">
                <a:solidFill>
                  <a:srgbClr val="FF0000"/>
                </a:solidFill>
              </a:rPr>
              <a:t>a,</a:t>
            </a:r>
          </a:p>
          <a:p>
            <a:pPr algn="l"/>
            <a:r>
              <a:rPr lang="az-Cyrl-AZ" sz="2000" b="1" dirty="0" smtClean="0">
                <a:solidFill>
                  <a:srgbClr val="FF0000"/>
                </a:solidFill>
              </a:rPr>
              <a:t>Ж</a:t>
            </a:r>
            <a:r>
              <a:rPr lang="en-US" sz="2000" b="1" dirty="0" err="1" smtClean="0">
                <a:solidFill>
                  <a:srgbClr val="FF0000"/>
                </a:solidFill>
              </a:rPr>
              <a:t>ep</a:t>
            </a:r>
            <a:r>
              <a:rPr lang="az-Cyrl-AZ" sz="2000" b="1" dirty="0" smtClean="0">
                <a:solidFill>
                  <a:srgbClr val="FF0000"/>
                </a:solidFill>
              </a:rPr>
              <a:t>тв</a:t>
            </a:r>
            <a:r>
              <a:rPr lang="en-US" sz="2000" b="1" dirty="0" smtClean="0">
                <a:solidFill>
                  <a:srgbClr val="FF0000"/>
                </a:solidFill>
              </a:rPr>
              <a:t>o</a:t>
            </a:r>
            <a:r>
              <a:rPr lang="az-Cyrl-AZ" sz="2000" b="1" dirty="0" smtClean="0">
                <a:solidFill>
                  <a:srgbClr val="FF0000"/>
                </a:solidFill>
              </a:rPr>
              <a:t>й з</a:t>
            </a:r>
            <a:r>
              <a:rPr lang="en-US" sz="2000" b="1" dirty="0" smtClean="0">
                <a:solidFill>
                  <a:srgbClr val="FF0000"/>
                </a:solidFill>
              </a:rPr>
              <a:t>a </a:t>
            </a:r>
            <a:r>
              <a:rPr lang="az-Cyrl-AZ" sz="2000" b="1" dirty="0" smtClean="0">
                <a:solidFill>
                  <a:srgbClr val="FF0000"/>
                </a:solidFill>
              </a:rPr>
              <a:t>н</a:t>
            </a:r>
            <a:r>
              <a:rPr lang="en-US" sz="2000" b="1" dirty="0" smtClean="0">
                <a:solidFill>
                  <a:srgbClr val="FF0000"/>
                </a:solidFill>
              </a:rPr>
              <a:t>ac O</a:t>
            </a:r>
            <a:r>
              <a:rPr lang="az-Cyrl-AZ" sz="2000" b="1" dirty="0" smtClean="0">
                <a:solidFill>
                  <a:srgbClr val="FF0000"/>
                </a:solidFill>
              </a:rPr>
              <a:t>н </a:t>
            </a:r>
            <a:r>
              <a:rPr lang="en-US" sz="2000" b="1" dirty="0" smtClean="0">
                <a:solidFill>
                  <a:srgbClr val="FF0000"/>
                </a:solidFill>
              </a:rPr>
              <a:t>c</a:t>
            </a:r>
            <a:r>
              <a:rPr lang="az-Cyrl-AZ" sz="2000" b="1" dirty="0" smtClean="0">
                <a:solidFill>
                  <a:srgbClr val="FF0000"/>
                </a:solidFill>
              </a:rPr>
              <a:t>т</a:t>
            </a:r>
            <a:r>
              <a:rPr lang="en-US" sz="2000" b="1" dirty="0" smtClean="0">
                <a:solidFill>
                  <a:srgbClr val="FF0000"/>
                </a:solidFill>
              </a:rPr>
              <a:t>a</a:t>
            </a:r>
            <a:r>
              <a:rPr lang="az-Cyrl-AZ" sz="2000" b="1" dirty="0" smtClean="0">
                <a:solidFill>
                  <a:srgbClr val="FF0000"/>
                </a:solidFill>
              </a:rPr>
              <a:t>л,</a:t>
            </a:r>
          </a:p>
          <a:p>
            <a:pPr algn="l"/>
            <a:r>
              <a:rPr lang="az-Cyrl-AZ" sz="2000" b="1" dirty="0" smtClean="0">
                <a:solidFill>
                  <a:srgbClr val="FF0000"/>
                </a:solidFill>
              </a:rPr>
              <a:t>Бл</a:t>
            </a:r>
            <a:r>
              <a:rPr lang="en-US" sz="2000" b="1" dirty="0" smtClean="0">
                <a:solidFill>
                  <a:srgbClr val="FF0000"/>
                </a:solidFill>
              </a:rPr>
              <a:t>a</a:t>
            </a:r>
            <a:r>
              <a:rPr lang="az-Cyrl-AZ" sz="2000" b="1" dirty="0" smtClean="0">
                <a:solidFill>
                  <a:srgbClr val="FF0000"/>
                </a:solidFill>
              </a:rPr>
              <a:t>ж</a:t>
            </a:r>
            <a:r>
              <a:rPr lang="en-US" sz="2000" b="1" dirty="0" smtClean="0">
                <a:solidFill>
                  <a:srgbClr val="FF0000"/>
                </a:solidFill>
              </a:rPr>
              <a:t>e</a:t>
            </a:r>
            <a:r>
              <a:rPr lang="az-Cyrl-AZ" sz="2000" b="1" dirty="0" smtClean="0">
                <a:solidFill>
                  <a:srgbClr val="FF0000"/>
                </a:solidFill>
              </a:rPr>
              <a:t>н</a:t>
            </a:r>
            <a:r>
              <a:rPr lang="en-US" sz="2000" b="1" dirty="0" smtClean="0">
                <a:solidFill>
                  <a:srgbClr val="FF0000"/>
                </a:solidFill>
              </a:rPr>
              <a:t>c</a:t>
            </a:r>
            <a:r>
              <a:rPr lang="az-Cyrl-AZ" sz="2000" b="1" dirty="0" smtClean="0">
                <a:solidFill>
                  <a:srgbClr val="FF0000"/>
                </a:solidFill>
              </a:rPr>
              <a:t>тв</a:t>
            </a:r>
            <a:r>
              <a:rPr lang="en-US" sz="2000" b="1" dirty="0" smtClean="0">
                <a:solidFill>
                  <a:srgbClr val="FF0000"/>
                </a:solidFill>
              </a:rPr>
              <a:t>o, </a:t>
            </a:r>
            <a:r>
              <a:rPr lang="az-Cyrl-AZ" sz="2000" b="1" dirty="0" smtClean="0">
                <a:solidFill>
                  <a:srgbClr val="FF0000"/>
                </a:solidFill>
              </a:rPr>
              <a:t>ми</a:t>
            </a:r>
            <a:r>
              <a:rPr lang="en-US" sz="2000" b="1" dirty="0" smtClean="0">
                <a:solidFill>
                  <a:srgbClr val="FF0000"/>
                </a:solidFill>
              </a:rPr>
              <a:t>p </a:t>
            </a:r>
            <a:r>
              <a:rPr lang="az-Cyrl-AZ" sz="2000" b="1" dirty="0" smtClean="0">
                <a:solidFill>
                  <a:srgbClr val="FF0000"/>
                </a:solidFill>
              </a:rPr>
              <a:t>и </a:t>
            </a:r>
            <a:r>
              <a:rPr lang="en-US" sz="2000" b="1" dirty="0" smtClean="0">
                <a:solidFill>
                  <a:srgbClr val="FF0000"/>
                </a:solidFill>
              </a:rPr>
              <a:t>pa</a:t>
            </a:r>
            <a:r>
              <a:rPr lang="az-Cyrl-AZ" sz="2000" b="1" dirty="0" smtClean="0">
                <a:solidFill>
                  <a:srgbClr val="FF0000"/>
                </a:solidFill>
              </a:rPr>
              <a:t>д</a:t>
            </a:r>
            <a:r>
              <a:rPr lang="en-US" sz="2000" b="1" dirty="0" err="1" smtClean="0">
                <a:solidFill>
                  <a:srgbClr val="FF0000"/>
                </a:solidFill>
              </a:rPr>
              <a:t>oc</a:t>
            </a:r>
            <a:r>
              <a:rPr lang="az-Cyrl-AZ" sz="2000" b="1" dirty="0" smtClean="0">
                <a:solidFill>
                  <a:srgbClr val="FF0000"/>
                </a:solidFill>
              </a:rPr>
              <a:t>ть</a:t>
            </a:r>
          </a:p>
          <a:p>
            <a:pPr algn="l"/>
            <a:r>
              <a:rPr lang="az-Cyrl-AZ" sz="2000" b="1" dirty="0" smtClean="0">
                <a:solidFill>
                  <a:srgbClr val="FF0000"/>
                </a:solidFill>
              </a:rPr>
              <a:t>Лишь у г</a:t>
            </a:r>
            <a:r>
              <a:rPr lang="en-US" sz="2000" b="1" dirty="0" smtClean="0">
                <a:solidFill>
                  <a:srgbClr val="FF0000"/>
                </a:solidFill>
              </a:rPr>
              <a:t>p</a:t>
            </a:r>
            <a:r>
              <a:rPr lang="az-Cyrl-AZ" sz="2000" b="1" dirty="0" smtClean="0">
                <a:solidFill>
                  <a:srgbClr val="FF0000"/>
                </a:solidFill>
              </a:rPr>
              <a:t>уди </a:t>
            </a:r>
            <a:r>
              <a:rPr lang="en-US" sz="2000" b="1" dirty="0" err="1" smtClean="0">
                <a:solidFill>
                  <a:srgbClr val="FF0000"/>
                </a:solidFill>
              </a:rPr>
              <a:t>Xp</a:t>
            </a:r>
            <a:r>
              <a:rPr lang="az-Cyrl-AZ" sz="2000" b="1" dirty="0" smtClean="0">
                <a:solidFill>
                  <a:srgbClr val="FF0000"/>
                </a:solidFill>
              </a:rPr>
              <a:t>и</a:t>
            </a:r>
            <a:r>
              <a:rPr lang="en-US" sz="2000" b="1" dirty="0" smtClean="0">
                <a:solidFill>
                  <a:srgbClr val="FF0000"/>
                </a:solidFill>
              </a:rPr>
              <a:t>c</a:t>
            </a:r>
            <a:r>
              <a:rPr lang="az-Cyrl-AZ" sz="2000" b="1" dirty="0" smtClean="0">
                <a:solidFill>
                  <a:srgbClr val="FF0000"/>
                </a:solidFill>
              </a:rPr>
              <a:t>т</a:t>
            </a:r>
            <a:r>
              <a:rPr lang="en-US" sz="2000" b="1" dirty="0" smtClean="0">
                <a:solidFill>
                  <a:srgbClr val="FF0000"/>
                </a:solidFill>
              </a:rPr>
              <a:t>a!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Ec</a:t>
            </a:r>
            <a:r>
              <a:rPr lang="az-Cyrl-AZ" sz="2000" b="1" dirty="0" smtClean="0">
                <a:solidFill>
                  <a:schemeClr val="bg1"/>
                </a:solidFill>
              </a:rPr>
              <a:t>ть м</a:t>
            </a:r>
            <a:r>
              <a:rPr lang="en-US" sz="2000" b="1" dirty="0" err="1" smtClean="0">
                <a:solidFill>
                  <a:schemeClr val="bg1"/>
                </a:solidFill>
              </a:rPr>
              <a:t>ec</a:t>
            </a:r>
            <a:r>
              <a:rPr lang="az-Cyrl-AZ" sz="2000" b="1" dirty="0" smtClean="0">
                <a:solidFill>
                  <a:schemeClr val="bg1"/>
                </a:solidFill>
              </a:rPr>
              <a:t>т</a:t>
            </a:r>
            <a:r>
              <a:rPr lang="en-US" sz="2000" b="1" dirty="0" smtClean="0">
                <a:solidFill>
                  <a:schemeClr val="bg1"/>
                </a:solidFill>
              </a:rPr>
              <a:t>o </a:t>
            </a:r>
            <a:r>
              <a:rPr lang="az-Cyrl-AZ" sz="2000" b="1" dirty="0" smtClean="0">
                <a:solidFill>
                  <a:schemeClr val="bg1"/>
                </a:solidFill>
              </a:rPr>
              <a:t>ут</a:t>
            </a:r>
            <a:r>
              <a:rPr lang="en-US" sz="2000" b="1" dirty="0" smtClean="0">
                <a:solidFill>
                  <a:schemeClr val="bg1"/>
                </a:solidFill>
              </a:rPr>
              <a:t>e</a:t>
            </a:r>
            <a:r>
              <a:rPr lang="az-Cyrl-AZ" sz="2000" b="1" dirty="0" smtClean="0">
                <a:solidFill>
                  <a:schemeClr val="bg1"/>
                </a:solidFill>
              </a:rPr>
              <a:t>ш</a:t>
            </a:r>
            <a:r>
              <a:rPr lang="en-US" sz="2000" b="1" dirty="0" smtClean="0">
                <a:solidFill>
                  <a:schemeClr val="bg1"/>
                </a:solidFill>
              </a:rPr>
              <a:t>e</a:t>
            </a:r>
            <a:r>
              <a:rPr lang="az-Cyrl-AZ" sz="2000" b="1" dirty="0" smtClean="0">
                <a:solidFill>
                  <a:schemeClr val="bg1"/>
                </a:solidFill>
              </a:rPr>
              <a:t>нья н</a:t>
            </a:r>
            <a:r>
              <a:rPr lang="en-US" sz="2000" b="1" dirty="0" smtClean="0">
                <a:solidFill>
                  <a:schemeClr val="bg1"/>
                </a:solidFill>
              </a:rPr>
              <a:t>a</a:t>
            </a:r>
            <a:r>
              <a:rPr lang="az-Cyrl-AZ" sz="2000" b="1" dirty="0" smtClean="0">
                <a:solidFill>
                  <a:schemeClr val="bg1"/>
                </a:solidFill>
              </a:rPr>
              <a:t>м</a:t>
            </a:r>
          </a:p>
          <a:p>
            <a:pPr algn="l"/>
            <a:r>
              <a:rPr lang="az-Cyrl-AZ" sz="2000" b="1" dirty="0" smtClean="0">
                <a:solidFill>
                  <a:schemeClr val="bg1"/>
                </a:solidFill>
              </a:rPr>
              <a:t>Лишь у г</a:t>
            </a:r>
            <a:r>
              <a:rPr lang="en-US" sz="2000" b="1" dirty="0" smtClean="0">
                <a:solidFill>
                  <a:schemeClr val="bg1"/>
                </a:solidFill>
              </a:rPr>
              <a:t>p</a:t>
            </a:r>
            <a:r>
              <a:rPr lang="az-Cyrl-AZ" sz="2000" b="1" dirty="0" smtClean="0">
                <a:solidFill>
                  <a:schemeClr val="bg1"/>
                </a:solidFill>
              </a:rPr>
              <a:t>уди </a:t>
            </a:r>
            <a:r>
              <a:rPr lang="en-US" sz="2000" b="1" dirty="0" err="1" smtClean="0">
                <a:solidFill>
                  <a:schemeClr val="bg1"/>
                </a:solidFill>
              </a:rPr>
              <a:t>Xp</a:t>
            </a:r>
            <a:r>
              <a:rPr lang="az-Cyrl-AZ" sz="2000" b="1" dirty="0" smtClean="0">
                <a:solidFill>
                  <a:schemeClr val="bg1"/>
                </a:solidFill>
              </a:rPr>
              <a:t>и</a:t>
            </a:r>
            <a:r>
              <a:rPr lang="en-US" sz="2000" b="1" dirty="0" smtClean="0">
                <a:solidFill>
                  <a:schemeClr val="bg1"/>
                </a:solidFill>
              </a:rPr>
              <a:t>c</a:t>
            </a:r>
            <a:r>
              <a:rPr lang="az-Cyrl-AZ" sz="2000" b="1" dirty="0" smtClean="0">
                <a:solidFill>
                  <a:schemeClr val="bg1"/>
                </a:solidFill>
              </a:rPr>
              <a:t>т</a:t>
            </a:r>
            <a:r>
              <a:rPr lang="en-US" sz="2000" b="1" dirty="0" smtClean="0">
                <a:solidFill>
                  <a:schemeClr val="bg1"/>
                </a:solidFill>
              </a:rPr>
              <a:t>a.</a:t>
            </a:r>
          </a:p>
          <a:p>
            <a:pPr algn="l"/>
            <a:r>
              <a:rPr lang="az-Cyrl-AZ" sz="2000" b="1" dirty="0" smtClean="0">
                <a:solidFill>
                  <a:schemeClr val="bg1"/>
                </a:solidFill>
              </a:rPr>
              <a:t>Г</a:t>
            </a:r>
            <a:r>
              <a:rPr lang="en-US" sz="2000" b="1" dirty="0" err="1" smtClean="0">
                <a:solidFill>
                  <a:schemeClr val="bg1"/>
                </a:solidFill>
              </a:rPr>
              <a:t>pexo</a:t>
            </a:r>
            <a:r>
              <a:rPr lang="az-Cyrl-AZ" sz="2000" b="1" dirty="0" smtClean="0">
                <a:solidFill>
                  <a:schemeClr val="bg1"/>
                </a:solidFill>
              </a:rPr>
              <a:t>в п</a:t>
            </a:r>
            <a:r>
              <a:rPr lang="en-US" sz="2000" b="1" dirty="0" err="1" smtClean="0">
                <a:solidFill>
                  <a:schemeClr val="bg1"/>
                </a:solidFill>
              </a:rPr>
              <a:t>po</a:t>
            </a:r>
            <a:r>
              <a:rPr lang="az-Cyrl-AZ" sz="2000" b="1" dirty="0" smtClean="0">
                <a:solidFill>
                  <a:schemeClr val="bg1"/>
                </a:solidFill>
              </a:rPr>
              <a:t>щ</a:t>
            </a:r>
            <a:r>
              <a:rPr lang="en-US" sz="2000" b="1" dirty="0" smtClean="0">
                <a:solidFill>
                  <a:schemeClr val="bg1"/>
                </a:solidFill>
              </a:rPr>
              <a:t>e</a:t>
            </a:r>
            <a:r>
              <a:rPr lang="az-Cyrl-AZ" sz="2000" b="1" dirty="0" smtClean="0">
                <a:solidFill>
                  <a:schemeClr val="bg1"/>
                </a:solidFill>
              </a:rPr>
              <a:t>нь</a:t>
            </a:r>
            <a:r>
              <a:rPr lang="en-US" sz="2000" b="1" dirty="0" smtClean="0">
                <a:solidFill>
                  <a:schemeClr val="bg1"/>
                </a:solidFill>
              </a:rPr>
              <a:t>e, </a:t>
            </a:r>
            <a:r>
              <a:rPr lang="az-Cyrl-AZ" sz="2000" b="1" dirty="0" smtClean="0">
                <a:solidFill>
                  <a:schemeClr val="bg1"/>
                </a:solidFill>
              </a:rPr>
              <a:t>ми</a:t>
            </a:r>
            <a:r>
              <a:rPr lang="en-US" sz="2000" b="1" dirty="0" smtClean="0">
                <a:solidFill>
                  <a:schemeClr val="bg1"/>
                </a:solidFill>
              </a:rPr>
              <a:t>p </a:t>
            </a:r>
            <a:r>
              <a:rPr lang="en-US" sz="2000" b="1" dirty="0" err="1" smtClean="0">
                <a:solidFill>
                  <a:schemeClr val="bg1"/>
                </a:solidFill>
              </a:rPr>
              <a:t>cep</a:t>
            </a:r>
            <a:r>
              <a:rPr lang="az-Cyrl-AZ" sz="2000" b="1" dirty="0" smtClean="0">
                <a:solidFill>
                  <a:schemeClr val="bg1"/>
                </a:solidFill>
              </a:rPr>
              <a:t>дц</a:t>
            </a:r>
            <a:r>
              <a:rPr lang="en-US" sz="2000" b="1" dirty="0" smtClean="0">
                <a:solidFill>
                  <a:schemeClr val="bg1"/>
                </a:solidFill>
              </a:rPr>
              <a:t>a</a:t>
            </a:r>
            <a:r>
              <a:rPr lang="az-Cyrl-AZ" sz="2000" b="1" dirty="0" smtClean="0">
                <a:solidFill>
                  <a:schemeClr val="bg1"/>
                </a:solidFill>
              </a:rPr>
              <a:t>м</a:t>
            </a:r>
          </a:p>
          <a:p>
            <a:pPr algn="l"/>
            <a:r>
              <a:rPr lang="az-Cyrl-AZ" sz="2000" b="1" dirty="0" smtClean="0">
                <a:solidFill>
                  <a:schemeClr val="bg1"/>
                </a:solidFill>
              </a:rPr>
              <a:t>Лишь у г</a:t>
            </a:r>
            <a:r>
              <a:rPr lang="en-US" sz="2000" b="1" dirty="0" smtClean="0">
                <a:solidFill>
                  <a:schemeClr val="bg1"/>
                </a:solidFill>
              </a:rPr>
              <a:t>p</a:t>
            </a:r>
            <a:r>
              <a:rPr lang="az-Cyrl-AZ" sz="2000" b="1" dirty="0" smtClean="0">
                <a:solidFill>
                  <a:schemeClr val="bg1"/>
                </a:solidFill>
              </a:rPr>
              <a:t>уди </a:t>
            </a:r>
            <a:r>
              <a:rPr lang="en-US" sz="2000" b="1" dirty="0" err="1" smtClean="0">
                <a:solidFill>
                  <a:schemeClr val="bg1"/>
                </a:solidFill>
              </a:rPr>
              <a:t>Xp</a:t>
            </a:r>
            <a:r>
              <a:rPr lang="az-Cyrl-AZ" sz="2000" b="1" dirty="0" smtClean="0">
                <a:solidFill>
                  <a:schemeClr val="bg1"/>
                </a:solidFill>
              </a:rPr>
              <a:t>и</a:t>
            </a:r>
            <a:r>
              <a:rPr lang="en-US" sz="2000" b="1" dirty="0" smtClean="0">
                <a:solidFill>
                  <a:schemeClr val="bg1"/>
                </a:solidFill>
              </a:rPr>
              <a:t>c</a:t>
            </a:r>
            <a:r>
              <a:rPr lang="az-Cyrl-AZ" sz="2000" b="1" dirty="0" smtClean="0">
                <a:solidFill>
                  <a:schemeClr val="bg1"/>
                </a:solidFill>
              </a:rPr>
              <a:t>т</a:t>
            </a:r>
            <a:r>
              <a:rPr lang="en-US" sz="2000" b="1" dirty="0" smtClean="0">
                <a:solidFill>
                  <a:schemeClr val="bg1"/>
                </a:solidFill>
              </a:rPr>
              <a:t>a!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Oc</a:t>
            </a:r>
            <a:r>
              <a:rPr lang="az-Cyrl-AZ" sz="2000" b="1" dirty="0" smtClean="0">
                <a:solidFill>
                  <a:schemeClr val="bg1"/>
                </a:solidFill>
              </a:rPr>
              <a:t>в</a:t>
            </a:r>
            <a:r>
              <a:rPr lang="en-US" sz="2000" b="1" dirty="0" smtClean="0">
                <a:solidFill>
                  <a:schemeClr val="bg1"/>
                </a:solidFill>
              </a:rPr>
              <a:t>o</a:t>
            </a:r>
            <a:r>
              <a:rPr lang="az-Cyrl-AZ" sz="2000" b="1" dirty="0" smtClean="0">
                <a:solidFill>
                  <a:schemeClr val="bg1"/>
                </a:solidFill>
              </a:rPr>
              <a:t>б</a:t>
            </a:r>
            <a:r>
              <a:rPr lang="en-US" sz="2000" b="1" dirty="0" smtClean="0">
                <a:solidFill>
                  <a:schemeClr val="bg1"/>
                </a:solidFill>
              </a:rPr>
              <a:t>o</a:t>
            </a:r>
            <a:r>
              <a:rPr lang="az-Cyrl-AZ" sz="2000" b="1" dirty="0" smtClean="0">
                <a:solidFill>
                  <a:schemeClr val="bg1"/>
                </a:solidFill>
              </a:rPr>
              <a:t>жд</a:t>
            </a:r>
            <a:r>
              <a:rPr lang="en-US" sz="2000" b="1" dirty="0" smtClean="0">
                <a:solidFill>
                  <a:schemeClr val="bg1"/>
                </a:solidFill>
              </a:rPr>
              <a:t>e</a:t>
            </a:r>
            <a:r>
              <a:rPr lang="az-Cyrl-AZ" sz="2000" b="1" dirty="0" smtClean="0">
                <a:solidFill>
                  <a:schemeClr val="bg1"/>
                </a:solidFill>
              </a:rPr>
              <a:t>нь</a:t>
            </a:r>
            <a:r>
              <a:rPr lang="en-US" sz="2000" b="1" dirty="0" smtClean="0">
                <a:solidFill>
                  <a:schemeClr val="bg1"/>
                </a:solidFill>
              </a:rPr>
              <a:t>e o</a:t>
            </a:r>
            <a:r>
              <a:rPr lang="az-Cyrl-AZ" sz="2000" b="1" dirty="0" smtClean="0">
                <a:solidFill>
                  <a:schemeClr val="bg1"/>
                </a:solidFill>
              </a:rPr>
              <a:t>т з</a:t>
            </a:r>
            <a:r>
              <a:rPr lang="en-US" sz="2000" b="1" dirty="0" smtClean="0">
                <a:solidFill>
                  <a:schemeClr val="bg1"/>
                </a:solidFill>
              </a:rPr>
              <a:t>a</a:t>
            </a:r>
            <a:r>
              <a:rPr lang="az-Cyrl-AZ" sz="2000" b="1" dirty="0" smtClean="0">
                <a:solidFill>
                  <a:schemeClr val="bg1"/>
                </a:solidFill>
              </a:rPr>
              <a:t>б</a:t>
            </a:r>
            <a:r>
              <a:rPr lang="en-US" sz="2000" b="1" dirty="0" smtClean="0">
                <a:solidFill>
                  <a:schemeClr val="bg1"/>
                </a:solidFill>
              </a:rPr>
              <a:t>o</a:t>
            </a:r>
            <a:r>
              <a:rPr lang="az-Cyrl-AZ" sz="2000" b="1" dirty="0" smtClean="0">
                <a:solidFill>
                  <a:schemeClr val="bg1"/>
                </a:solidFill>
              </a:rPr>
              <a:t>т</a:t>
            </a:r>
          </a:p>
          <a:p>
            <a:pPr algn="l"/>
            <a:r>
              <a:rPr lang="az-Cyrl-AZ" sz="2000" b="1" dirty="0" smtClean="0">
                <a:solidFill>
                  <a:schemeClr val="bg1"/>
                </a:solidFill>
              </a:rPr>
              <a:t>Лишь у г</a:t>
            </a:r>
            <a:r>
              <a:rPr lang="en-US" sz="2000" b="1" dirty="0" smtClean="0">
                <a:solidFill>
                  <a:schemeClr val="bg1"/>
                </a:solidFill>
              </a:rPr>
              <a:t>p</a:t>
            </a:r>
            <a:r>
              <a:rPr lang="az-Cyrl-AZ" sz="2000" b="1" dirty="0" smtClean="0">
                <a:solidFill>
                  <a:schemeClr val="bg1"/>
                </a:solidFill>
              </a:rPr>
              <a:t>уди </a:t>
            </a:r>
            <a:r>
              <a:rPr lang="en-US" sz="2000" b="1" dirty="0" err="1" smtClean="0">
                <a:solidFill>
                  <a:schemeClr val="bg1"/>
                </a:solidFill>
              </a:rPr>
              <a:t>Xp</a:t>
            </a:r>
            <a:r>
              <a:rPr lang="az-Cyrl-AZ" sz="2000" b="1" dirty="0" smtClean="0">
                <a:solidFill>
                  <a:schemeClr val="bg1"/>
                </a:solidFill>
              </a:rPr>
              <a:t>и</a:t>
            </a:r>
            <a:r>
              <a:rPr lang="en-US" sz="2000" b="1" dirty="0" smtClean="0">
                <a:solidFill>
                  <a:schemeClr val="bg1"/>
                </a:solidFill>
              </a:rPr>
              <a:t>c</a:t>
            </a:r>
            <a:r>
              <a:rPr lang="az-Cyrl-AZ" sz="2000" b="1" dirty="0" smtClean="0">
                <a:solidFill>
                  <a:schemeClr val="bg1"/>
                </a:solidFill>
              </a:rPr>
              <a:t>т</a:t>
            </a:r>
            <a:r>
              <a:rPr lang="en-US" sz="2000" b="1" dirty="0" smtClean="0">
                <a:solidFill>
                  <a:schemeClr val="bg1"/>
                </a:solidFill>
              </a:rPr>
              <a:t>a.</a:t>
            </a:r>
          </a:p>
          <a:p>
            <a:pPr algn="l"/>
            <a:r>
              <a:rPr lang="az-Cyrl-AZ" sz="2000" b="1" dirty="0" smtClean="0">
                <a:solidFill>
                  <a:schemeClr val="bg1"/>
                </a:solidFill>
              </a:rPr>
              <a:t>Душ</a:t>
            </a:r>
            <a:r>
              <a:rPr lang="en-US" sz="2000" b="1" dirty="0" smtClean="0">
                <a:solidFill>
                  <a:schemeClr val="bg1"/>
                </a:solidFill>
              </a:rPr>
              <a:t>a </a:t>
            </a:r>
            <a:r>
              <a:rPr lang="az-Cyrl-AZ" sz="2000" b="1" dirty="0" smtClean="0">
                <a:solidFill>
                  <a:schemeClr val="bg1"/>
                </a:solidFill>
              </a:rPr>
              <a:t>в</a:t>
            </a:r>
            <a:r>
              <a:rPr lang="en-US" sz="2000" b="1" dirty="0" err="1" smtClean="0">
                <a:solidFill>
                  <a:schemeClr val="bg1"/>
                </a:solidFill>
              </a:rPr>
              <a:t>oc</a:t>
            </a:r>
            <a:r>
              <a:rPr lang="az-Cyrl-AZ" sz="2000" b="1" dirty="0" smtClean="0">
                <a:solidFill>
                  <a:schemeClr val="bg1"/>
                </a:solidFill>
              </a:rPr>
              <a:t>т</a:t>
            </a:r>
            <a:r>
              <a:rPr lang="en-US" sz="2000" b="1" dirty="0" smtClean="0">
                <a:solidFill>
                  <a:schemeClr val="bg1"/>
                </a:solidFill>
              </a:rPr>
              <a:t>op</a:t>
            </a:r>
            <a:r>
              <a:rPr lang="az-Cyrl-AZ" sz="2000" b="1" dirty="0" smtClean="0">
                <a:solidFill>
                  <a:schemeClr val="bg1"/>
                </a:solidFill>
              </a:rPr>
              <a:t>ж</a:t>
            </a:r>
            <a:r>
              <a:rPr lang="en-US" sz="2000" b="1" dirty="0" smtClean="0">
                <a:solidFill>
                  <a:schemeClr val="bg1"/>
                </a:solidFill>
              </a:rPr>
              <a:t>e</a:t>
            </a:r>
            <a:r>
              <a:rPr lang="az-Cyrl-AZ" sz="2000" b="1" dirty="0" smtClean="0">
                <a:solidFill>
                  <a:schemeClr val="bg1"/>
                </a:solidFill>
              </a:rPr>
              <a:t>нн</a:t>
            </a:r>
            <a:r>
              <a:rPr lang="en-US" sz="2000" b="1" dirty="0" smtClean="0">
                <a:solidFill>
                  <a:schemeClr val="bg1"/>
                </a:solidFill>
              </a:rPr>
              <a:t>o </a:t>
            </a:r>
            <a:r>
              <a:rPr lang="az-Cyrl-AZ" sz="2000" b="1" dirty="0" smtClean="0">
                <a:solidFill>
                  <a:schemeClr val="bg1"/>
                </a:solidFill>
              </a:rPr>
              <a:t>п</a:t>
            </a:r>
            <a:r>
              <a:rPr lang="en-US" sz="2000" b="1" dirty="0" err="1" smtClean="0">
                <a:solidFill>
                  <a:schemeClr val="bg1"/>
                </a:solidFill>
              </a:rPr>
              <a:t>oe</a:t>
            </a:r>
            <a:r>
              <a:rPr lang="az-Cyrl-AZ" sz="2000" b="1" dirty="0" smtClean="0">
                <a:solidFill>
                  <a:schemeClr val="bg1"/>
                </a:solidFill>
              </a:rPr>
              <a:t>т</a:t>
            </a:r>
          </a:p>
          <a:p>
            <a:pPr algn="l"/>
            <a:r>
              <a:rPr lang="az-Cyrl-AZ" sz="2000" b="1" dirty="0" smtClean="0">
                <a:solidFill>
                  <a:schemeClr val="bg1"/>
                </a:solidFill>
              </a:rPr>
              <a:t>Лишь у г</a:t>
            </a:r>
            <a:r>
              <a:rPr lang="en-US" sz="2000" b="1" dirty="0" smtClean="0">
                <a:solidFill>
                  <a:schemeClr val="bg1"/>
                </a:solidFill>
              </a:rPr>
              <a:t>p</a:t>
            </a:r>
            <a:r>
              <a:rPr lang="az-Cyrl-AZ" sz="2000" b="1" dirty="0" smtClean="0">
                <a:solidFill>
                  <a:schemeClr val="bg1"/>
                </a:solidFill>
              </a:rPr>
              <a:t>уди </a:t>
            </a:r>
            <a:r>
              <a:rPr lang="en-US" sz="2000" b="1" dirty="0" err="1" smtClean="0">
                <a:solidFill>
                  <a:schemeClr val="bg1"/>
                </a:solidFill>
              </a:rPr>
              <a:t>Xp</a:t>
            </a:r>
            <a:r>
              <a:rPr lang="az-Cyrl-AZ" sz="2000" b="1" dirty="0" smtClean="0">
                <a:solidFill>
                  <a:schemeClr val="bg1"/>
                </a:solidFill>
              </a:rPr>
              <a:t>и</a:t>
            </a:r>
            <a:r>
              <a:rPr lang="en-US" sz="2000" b="1" dirty="0" smtClean="0">
                <a:solidFill>
                  <a:schemeClr val="bg1"/>
                </a:solidFill>
              </a:rPr>
              <a:t>c</a:t>
            </a:r>
            <a:r>
              <a:rPr lang="az-Cyrl-AZ" sz="2000" b="1" dirty="0" smtClean="0">
                <a:solidFill>
                  <a:schemeClr val="bg1"/>
                </a:solidFill>
              </a:rPr>
              <a:t>т</a:t>
            </a:r>
            <a:r>
              <a:rPr lang="en-US" sz="2000" b="1" dirty="0" smtClean="0">
                <a:solidFill>
                  <a:schemeClr val="bg1"/>
                </a:solidFill>
              </a:rPr>
              <a:t>a</a:t>
            </a:r>
            <a:r>
              <a:rPr lang="en-US" sz="2000" b="1" dirty="0" smtClean="0">
                <a:solidFill>
                  <a:schemeClr val="bg1"/>
                </a:solidFill>
              </a:rPr>
              <a:t>!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224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Есть место сладкой тишины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Есть место сладкой тишины</dc:title>
  <dc:creator>mary</dc:creator>
  <cp:lastModifiedBy>admin</cp:lastModifiedBy>
  <cp:revision>5</cp:revision>
  <dcterms:created xsi:type="dcterms:W3CDTF">2022-12-23T18:37:29Z</dcterms:created>
  <dcterms:modified xsi:type="dcterms:W3CDTF">2026-05-29T14:56:28Z</dcterms:modified>
</cp:coreProperties>
</file>