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65636-4BA3-44AE-BDD7-2FD669A71F08}" type="datetimeFigureOut">
              <a:rPr lang="en-US" smtClean="0"/>
              <a:pPr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5CB4-E46B-4100-A602-4A6191111B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65636-4BA3-44AE-BDD7-2FD669A71F08}" type="datetimeFigureOut">
              <a:rPr lang="en-US" smtClean="0"/>
              <a:pPr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5CB4-E46B-4100-A602-4A6191111B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65636-4BA3-44AE-BDD7-2FD669A71F08}" type="datetimeFigureOut">
              <a:rPr lang="en-US" smtClean="0"/>
              <a:pPr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5CB4-E46B-4100-A602-4A6191111B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65636-4BA3-44AE-BDD7-2FD669A71F08}" type="datetimeFigureOut">
              <a:rPr lang="en-US" smtClean="0"/>
              <a:pPr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5CB4-E46B-4100-A602-4A6191111B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65636-4BA3-44AE-BDD7-2FD669A71F08}" type="datetimeFigureOut">
              <a:rPr lang="en-US" smtClean="0"/>
              <a:pPr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5CB4-E46B-4100-A602-4A6191111B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65636-4BA3-44AE-BDD7-2FD669A71F08}" type="datetimeFigureOut">
              <a:rPr lang="en-US" smtClean="0"/>
              <a:pPr/>
              <a:t>5/12/2026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5CB4-E46B-4100-A602-4A6191111B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65636-4BA3-44AE-BDD7-2FD669A71F08}" type="datetimeFigureOut">
              <a:rPr lang="en-US" smtClean="0"/>
              <a:pPr/>
              <a:t>5/12/2026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5CB4-E46B-4100-A602-4A6191111B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65636-4BA3-44AE-BDD7-2FD669A71F08}" type="datetimeFigureOut">
              <a:rPr lang="en-US" smtClean="0"/>
              <a:pPr/>
              <a:t>5/12/2026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5CB4-E46B-4100-A602-4A6191111B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65636-4BA3-44AE-BDD7-2FD669A71F08}" type="datetimeFigureOut">
              <a:rPr lang="en-US" smtClean="0"/>
              <a:pPr/>
              <a:t>5/12/2026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5CB4-E46B-4100-A602-4A6191111B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65636-4BA3-44AE-BDD7-2FD669A71F08}" type="datetimeFigureOut">
              <a:rPr lang="en-US" smtClean="0"/>
              <a:pPr/>
              <a:t>5/12/2026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5CB4-E46B-4100-A602-4A6191111B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65636-4BA3-44AE-BDD7-2FD669A71F08}" type="datetimeFigureOut">
              <a:rPr lang="en-US" smtClean="0"/>
              <a:pPr/>
              <a:t>5/12/2026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5CB4-E46B-4100-A602-4A6191111B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965636-4BA3-44AE-BDD7-2FD669A71F08}" type="datetimeFigureOut">
              <a:rPr lang="en-US" smtClean="0"/>
              <a:pPr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0D5CB4-E46B-4100-A602-4A6191111BA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each Me Thy Way, O Lord1.jpg"/>
          <p:cNvPicPr>
            <a:picLocks noChangeAspect="1"/>
          </p:cNvPicPr>
          <p:nvPr userDrawn="1"/>
        </p:nvPicPr>
        <p:blipFill>
          <a:blip r:embed="rId14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Xin cho con đi đường Ngà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04800"/>
            <a:ext cx="6096000" cy="381000"/>
          </a:xfrm>
        </p:spPr>
        <p:txBody>
          <a:bodyPr>
            <a:normAutofit fontScale="90000"/>
          </a:bodyPr>
          <a:lstStyle/>
          <a:p>
            <a:r>
              <a:rPr lang="vi-VN" b="1" dirty="0" smtClean="0"/>
              <a:t>Xin cho con đi đường </a:t>
            </a:r>
            <a:r>
              <a:rPr lang="vi-VN" b="1" dirty="0" smtClean="0"/>
              <a:t>Ngài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066800"/>
            <a:ext cx="9220200" cy="3810000"/>
          </a:xfrm>
        </p:spPr>
        <p:txBody>
          <a:bodyPr numCol="2"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Xin cho con đi đường Ngài, dạy con lối đi.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Xin Cha ban ơn điều động, dạy con lối đi.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Dạy con theo lối đường Ngài,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lòng tin nơi Chúa hoàn toàn,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dìu theo ánh sáng từ trời, 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dạy con ý Cha!</a:t>
            </a:r>
          </a:p>
          <a:p>
            <a:pPr algn="l"/>
            <a:endParaRPr lang="vi-VN" sz="16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Khi con ưu tư buồn lòng, dạy con lối đi.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Khi hân hoan ô trần tàn, dạy con lối đi.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Nhằm khi đơn chiếc một mình,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hoặc khi đau đớn cùng đường,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thành công hay thất bại nặng,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dạy con ý Cha!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Khi </a:t>
            </a:r>
            <a:r>
              <a:rPr lang="vi-VN" sz="1600" b="1" dirty="0" smtClean="0">
                <a:solidFill>
                  <a:schemeClr val="tx1"/>
                </a:solidFill>
              </a:rPr>
              <a:t>con lo âu ngờ vực, dạy con lối đi.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Khi phong ba tung ngập trời, dạy con lối đi.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Bừng soi qua đám mịt mù,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màn đau thương khó nhọc nhằn,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dìu con theo lối đường bằng,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dạy con ý Cha.</a:t>
            </a:r>
          </a:p>
          <a:p>
            <a:pPr algn="l"/>
            <a:endParaRPr lang="vi-VN" sz="16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Bao lâu quanh theo đường trần, dạy con lối đi.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Nơi đâu chân con ngập ngừng, dạy con lối đi.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Tận khi xong hết đường đời,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tận khi chấm dứt hành trình,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tận khi con thấy mặt Ngài,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dạy con ý Cha.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206</Words>
  <Application>Microsoft Office PowerPoint</Application>
  <PresentationFormat>On-screen Show (4:3)</PresentationFormat>
  <Paragraphs>29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Xin cho con đi đường Ngài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Xin cho con đi đường Ngài viet</dc:title>
  <dc:creator>admin</dc:creator>
  <cp:lastModifiedBy>admin</cp:lastModifiedBy>
  <cp:revision>16</cp:revision>
  <dcterms:created xsi:type="dcterms:W3CDTF">2026-05-11T16:48:48Z</dcterms:created>
  <dcterms:modified xsi:type="dcterms:W3CDTF">2026-05-12T16:36:59Z</dcterms:modified>
</cp:coreProperties>
</file>