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9A27-EA9E-4F1D-BCFC-A4BFCCC098CA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F186-2AA9-4903-B9C1-D0D83502E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9A27-EA9E-4F1D-BCFC-A4BFCCC098CA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F186-2AA9-4903-B9C1-D0D83502E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9A27-EA9E-4F1D-BCFC-A4BFCCC098CA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F186-2AA9-4903-B9C1-D0D83502E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9A27-EA9E-4F1D-BCFC-A4BFCCC098CA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F186-2AA9-4903-B9C1-D0D83502E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9A27-EA9E-4F1D-BCFC-A4BFCCC098CA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F186-2AA9-4903-B9C1-D0D83502E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9A27-EA9E-4F1D-BCFC-A4BFCCC098CA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F186-2AA9-4903-B9C1-D0D83502E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9A27-EA9E-4F1D-BCFC-A4BFCCC098CA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F186-2AA9-4903-B9C1-D0D83502E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9A27-EA9E-4F1D-BCFC-A4BFCCC098CA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F186-2AA9-4903-B9C1-D0D83502E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9A27-EA9E-4F1D-BCFC-A4BFCCC098CA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F186-2AA9-4903-B9C1-D0D83502E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9A27-EA9E-4F1D-BCFC-A4BFCCC098CA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F186-2AA9-4903-B9C1-D0D83502E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A9A27-EA9E-4F1D-BCFC-A4BFCCC098CA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F186-2AA9-4903-B9C1-D0D83502E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A9A27-EA9E-4F1D-BCFC-A4BFCCC098CA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7F186-2AA9-4903-B9C1-D0D83502E5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been to the cross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rst du je bei dem Kre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5943600" cy="609600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Warst du je bei dem </a:t>
            </a:r>
            <a:r>
              <a:rPr lang="de-DE" b="1" dirty="0" smtClean="0"/>
              <a:t>Kreuz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838200"/>
            <a:ext cx="5181600" cy="358140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Warst du je bei dem Kreuz, wo der Heiland gelitten,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warst du schon auf Golgatha?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Warst du je bei dem Ort, wo die Sünde getilgt wird?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Warst du schon auf Golgatha?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An dem Kreuz auf Golgatha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starb der Gottessohn für dich und mich.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Darum schieb es nicht auf</a:t>
            </a:r>
            <a:r>
              <a:rPr lang="de-DE" sz="1600" b="1" dirty="0" smtClean="0">
                <a:solidFill>
                  <a:srgbClr val="FF0000"/>
                </a:solidFill>
              </a:rPr>
              <a:t>, setz </a:t>
            </a:r>
            <a:r>
              <a:rPr lang="de-DE" sz="1600" b="1" dirty="0" smtClean="0">
                <a:solidFill>
                  <a:srgbClr val="FF0000"/>
                </a:solidFill>
              </a:rPr>
              <a:t>auf Ihn dein Vertrauen,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wirf den Blick nur auf Golgatha!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Du kannst forschen, erwerben und vieles versuchen,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wirst nie zufrieden sein.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 in Jesus, dem Herrn, ist das Leben in Fülle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er ruft von Golgatha.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Hörst du heute die freundliche Stimme des Geistes,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liefer Ihm dein Leben aus!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Tiefer Glaube führt dich in das ewige Leben.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ruft von Golgatha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145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Warst du je bei dem Kreuz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Warst du je bei dem Kreuz german</dc:title>
  <dc:creator>admin</dc:creator>
  <cp:lastModifiedBy>admin</cp:lastModifiedBy>
  <cp:revision>13</cp:revision>
  <dcterms:created xsi:type="dcterms:W3CDTF">2026-04-30T16:52:37Z</dcterms:created>
  <dcterms:modified xsi:type="dcterms:W3CDTF">2026-05-01T16:12:23Z</dcterms:modified>
</cp:coreProperties>
</file>