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>
        <p:scale>
          <a:sx n="100" d="100"/>
          <a:sy n="100" d="100"/>
        </p:scale>
        <p:origin x="-2778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31264-3AC8-4789-947D-871B11233EFF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6E3E-6CDF-4192-8683-06100C2D0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31264-3AC8-4789-947D-871B11233EFF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6E3E-6CDF-4192-8683-06100C2D0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31264-3AC8-4789-947D-871B11233EFF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6E3E-6CDF-4192-8683-06100C2D0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31264-3AC8-4789-947D-871B11233EFF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6E3E-6CDF-4192-8683-06100C2D0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31264-3AC8-4789-947D-871B11233EFF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6E3E-6CDF-4192-8683-06100C2D0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31264-3AC8-4789-947D-871B11233EFF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6E3E-6CDF-4192-8683-06100C2D0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31264-3AC8-4789-947D-871B11233EFF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6E3E-6CDF-4192-8683-06100C2D0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31264-3AC8-4789-947D-871B11233EFF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6E3E-6CDF-4192-8683-06100C2D0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31264-3AC8-4789-947D-871B11233EFF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6E3E-6CDF-4192-8683-06100C2D0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31264-3AC8-4789-947D-871B11233EFF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6E3E-6CDF-4192-8683-06100C2D0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31264-3AC8-4789-947D-871B11233EFF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6E3E-6CDF-4192-8683-06100C2D0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31264-3AC8-4789-947D-871B11233EFF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D6E3E-6CDF-4192-8683-06100C2D0A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ince Jesus came into my heart2 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bugingo bganje bgahinduts’ ukun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0"/>
            <a:ext cx="7315200" cy="533399"/>
          </a:xfrm>
        </p:spPr>
        <p:txBody>
          <a:bodyPr>
            <a:normAutofit fontScale="90000"/>
          </a:bodyPr>
          <a:lstStyle/>
          <a:p>
            <a:r>
              <a:rPr lang="en-US" sz="4000" b="1" dirty="0" err="1" smtClean="0"/>
              <a:t>Ubugingo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bganje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bgahinduts</a:t>
            </a:r>
            <a:r>
              <a:rPr lang="en-US" sz="4000" b="1" dirty="0" smtClean="0"/>
              <a:t>’ </a:t>
            </a:r>
            <a:r>
              <a:rPr lang="en-US" sz="4000" b="1" dirty="0" err="1" smtClean="0"/>
              <a:t>ukundi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219200"/>
            <a:ext cx="9144000" cy="5105400"/>
          </a:xfrm>
        </p:spPr>
        <p:txBody>
          <a:bodyPr numCol="2">
            <a:noAutofit/>
          </a:bodyPr>
          <a:lstStyle/>
          <a:p>
            <a:pPr algn="l"/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Ubugingo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bganje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bgahinduts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ukundi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Yes'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yangereramwo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Umuco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washitse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mutima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wanje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Yes'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yangereramwo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9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900" b="1" dirty="0" err="1" smtClean="0">
                <a:solidFill>
                  <a:srgbClr val="FF0000"/>
                </a:solidFill>
              </a:rPr>
              <a:t>Yesu</a:t>
            </a:r>
            <a:r>
              <a:rPr lang="en-US" sz="1900" b="1" dirty="0" smtClean="0">
                <a:solidFill>
                  <a:srgbClr val="FF0000"/>
                </a:solidFill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</a:rPr>
              <a:t>yangerereyemwo</a:t>
            </a:r>
            <a:r>
              <a:rPr lang="en-US" sz="19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900" b="1" dirty="0" err="1" smtClean="0">
                <a:solidFill>
                  <a:srgbClr val="FF0000"/>
                </a:solidFill>
              </a:rPr>
              <a:t>Yesu</a:t>
            </a:r>
            <a:r>
              <a:rPr lang="en-US" sz="1900" b="1" dirty="0" smtClean="0">
                <a:solidFill>
                  <a:srgbClr val="FF0000"/>
                </a:solidFill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</a:rPr>
              <a:t>yangerereyemwo</a:t>
            </a:r>
            <a:r>
              <a:rPr lang="en-US" sz="19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900" b="1" dirty="0" err="1" smtClean="0">
                <a:solidFill>
                  <a:srgbClr val="FF0000"/>
                </a:solidFill>
              </a:rPr>
              <a:t>Haleluya</a:t>
            </a:r>
            <a:r>
              <a:rPr lang="en-US" sz="1900" b="1" dirty="0" smtClean="0">
                <a:solidFill>
                  <a:srgbClr val="FF0000"/>
                </a:solidFill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</a:rPr>
              <a:t>ndanezerewe</a:t>
            </a:r>
            <a:r>
              <a:rPr lang="en-US" sz="1900" b="1" dirty="0" smtClean="0">
                <a:solidFill>
                  <a:srgbClr val="FF0000"/>
                </a:solidFill>
              </a:rPr>
              <a:t>, </a:t>
            </a:r>
            <a:r>
              <a:rPr lang="en-US" sz="1900" b="1" dirty="0" err="1" smtClean="0">
                <a:solidFill>
                  <a:srgbClr val="FF0000"/>
                </a:solidFill>
              </a:rPr>
              <a:t>ndashima</a:t>
            </a:r>
            <a:r>
              <a:rPr lang="en-US" sz="19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900" b="1" dirty="0" err="1" smtClean="0">
                <a:solidFill>
                  <a:srgbClr val="FF0000"/>
                </a:solidFill>
              </a:rPr>
              <a:t>Yesu</a:t>
            </a:r>
            <a:r>
              <a:rPr lang="en-US" sz="1900" b="1" dirty="0" smtClean="0">
                <a:solidFill>
                  <a:srgbClr val="FF0000"/>
                </a:solidFill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</a:rPr>
              <a:t>yangerereyemwo</a:t>
            </a:r>
            <a:r>
              <a:rPr lang="en-US" sz="19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Naretse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gukezera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kuzimira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Yes'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yangereramwo</a:t>
            </a:r>
            <a:endParaRPr lang="en-US" sz="1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Ivyaha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vyanje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vyarakuweho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rwose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Yes'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yangereramwo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Noneho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mfis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ivyizigiro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nizeye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yangerereyemwo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ndongowe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nzira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sinkekeranya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yangerereyemwo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Sintinya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mwonga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w'urupfu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kumwe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 Yes'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angerereyemwo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Kuko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mbon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ibirimba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umurwa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wera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Yes'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angerereyemwo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Nzi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nzoja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kubana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uwo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murwa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Yes'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angerereyemwo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kubg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ivyo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nzokwama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ndirimba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nshima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yangerereyemwo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132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Ubugingo bganje bgahinduts’ ukundi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Ubugingo bganje bgahinduts’ ukundi </dc:title>
  <dc:creator>FRONT</dc:creator>
  <cp:lastModifiedBy>admin</cp:lastModifiedBy>
  <cp:revision>9</cp:revision>
  <dcterms:created xsi:type="dcterms:W3CDTF">2024-05-02T14:14:13Z</dcterms:created>
  <dcterms:modified xsi:type="dcterms:W3CDTF">2026-05-17T20:47:21Z</dcterms:modified>
</cp:coreProperties>
</file>