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D24CC-AE88-480B-B565-B96CEC326EA3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6F1FA-9DFF-4C90-8135-51A154C709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njukkan Jalan-Mu O, Tuh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400"/>
            <a:ext cx="70866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Tunjukkan</a:t>
            </a:r>
            <a:r>
              <a:rPr lang="en-US" b="1" dirty="0"/>
              <a:t> </a:t>
            </a:r>
            <a:r>
              <a:rPr lang="en-US" b="1" dirty="0" err="1" smtClean="0"/>
              <a:t>Jalan</a:t>
            </a:r>
            <a:r>
              <a:rPr lang="en-US" b="1" dirty="0" smtClean="0"/>
              <a:t>-Mu </a:t>
            </a:r>
            <a:r>
              <a:rPr lang="en-US" b="1" dirty="0"/>
              <a:t>O, </a:t>
            </a:r>
            <a:r>
              <a:rPr lang="en-US" b="1" dirty="0" err="1" smtClean="0"/>
              <a:t>Tuhanku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000"/>
            <a:ext cx="4343400" cy="4114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Tunjukkan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-Mu, o, </a:t>
            </a:r>
            <a:r>
              <a:rPr lang="en-US" sz="1800" b="1" dirty="0" err="1" smtClean="0">
                <a:solidFill>
                  <a:schemeClr val="tx1"/>
                </a:solidFill>
              </a:rPr>
              <a:t>Tuhanku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Mohon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pimpinku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-Mu!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lurus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memandang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Tuhanku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t'rang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sorga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pimpinku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Sewaktu</a:t>
            </a:r>
            <a:r>
              <a:rPr lang="en-US" sz="1800" b="1" dirty="0" smtClean="0">
                <a:solidFill>
                  <a:schemeClr val="tx1"/>
                </a:solidFill>
              </a:rPr>
              <a:t> '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susah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tiada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senang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memimpinku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-Mu!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Saat</a:t>
            </a:r>
            <a:r>
              <a:rPr lang="en-US" sz="1800" b="1" dirty="0" smtClean="0">
                <a:solidFill>
                  <a:schemeClr val="tx1"/>
                </a:solidFill>
              </a:rPr>
              <a:t> '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sendiri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'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mengerti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mohon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pimpinku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Saat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awan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gelap</a:t>
            </a:r>
            <a:r>
              <a:rPr lang="en-US" sz="1800" b="1" dirty="0" smtClean="0">
                <a:solidFill>
                  <a:schemeClr val="tx1"/>
                </a:solidFill>
              </a:rPr>
              <a:t>, '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takutlah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mohon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pimpinku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-Mu!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Cerah</a:t>
            </a:r>
            <a:r>
              <a:rPr lang="en-US" sz="1800" b="1" dirty="0" smtClean="0">
                <a:solidFill>
                  <a:schemeClr val="tx1"/>
                </a:solidFill>
              </a:rPr>
              <a:t> 'tau </a:t>
            </a:r>
            <a:r>
              <a:rPr lang="en-US" sz="1800" b="1" dirty="0" err="1" smtClean="0">
                <a:solidFill>
                  <a:schemeClr val="tx1"/>
                </a:solidFill>
              </a:rPr>
              <a:t>berawan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menentu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mohon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pimpinku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jalan</a:t>
            </a:r>
            <a:r>
              <a:rPr lang="en-US" sz="1800" b="1" dirty="0" smtClean="0">
                <a:solidFill>
                  <a:schemeClr val="tx1"/>
                </a:solidFill>
              </a:rPr>
              <a:t>-Mu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Tunjukkan Jalan-Mu O, Tuhanku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Tunjukkan Jalan-Mu O, Tuhanku  KPPK 275 </dc:title>
  <dc:creator>admin</dc:creator>
  <cp:lastModifiedBy>admin</cp:lastModifiedBy>
  <cp:revision>11</cp:revision>
  <dcterms:created xsi:type="dcterms:W3CDTF">2026-05-07T21:57:59Z</dcterms:created>
  <dcterms:modified xsi:type="dcterms:W3CDTF">2026-05-13T19:01:45Z</dcterms:modified>
</cp:coreProperties>
</file>