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777B-2CD5-445B-A6D3-4BEC5E48E879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1776B-DCD3-4550-BAE7-143E18F3C5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777B-2CD5-445B-A6D3-4BEC5E48E879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1776B-DCD3-4550-BAE7-143E18F3C5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777B-2CD5-445B-A6D3-4BEC5E48E879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1776B-DCD3-4550-BAE7-143E18F3C5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777B-2CD5-445B-A6D3-4BEC5E48E879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1776B-DCD3-4550-BAE7-143E18F3C5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777B-2CD5-445B-A6D3-4BEC5E48E879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1776B-DCD3-4550-BAE7-143E18F3C5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777B-2CD5-445B-A6D3-4BEC5E48E879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1776B-DCD3-4550-BAE7-143E18F3C5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777B-2CD5-445B-A6D3-4BEC5E48E879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1776B-DCD3-4550-BAE7-143E18F3C5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777B-2CD5-445B-A6D3-4BEC5E48E879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1776B-DCD3-4550-BAE7-143E18F3C5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777B-2CD5-445B-A6D3-4BEC5E48E879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1776B-DCD3-4550-BAE7-143E18F3C5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777B-2CD5-445B-A6D3-4BEC5E48E879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1776B-DCD3-4550-BAE7-143E18F3C5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A777B-2CD5-445B-A6D3-4BEC5E48E879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1776B-DCD3-4550-BAE7-143E18F3C5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A777B-2CD5-445B-A6D3-4BEC5E48E879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1776B-DCD3-4550-BAE7-143E18F3C58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each Me Thy Way, O Lord1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each Me Your Way, O Lord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1"/>
            <a:ext cx="33528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Tudloi</a:t>
            </a:r>
            <a:r>
              <a:rPr lang="en-US" b="1" dirty="0"/>
              <a:t>, </a:t>
            </a:r>
            <a:r>
              <a:rPr lang="en-US" b="1" dirty="0" err="1" smtClean="0"/>
              <a:t>Ginoo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533400"/>
            <a:ext cx="6400800" cy="63246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 </a:t>
            </a:r>
            <a:r>
              <a:rPr lang="en-US" sz="2000" b="1" dirty="0" err="1" smtClean="0">
                <a:solidFill>
                  <a:schemeClr val="tx1"/>
                </a:solidFill>
              </a:rPr>
              <a:t>Tudloi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Ginoo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Sa </a:t>
            </a:r>
            <a:r>
              <a:rPr lang="en-US" sz="2000" b="1" dirty="0" err="1" smtClean="0">
                <a:solidFill>
                  <a:schemeClr val="tx1"/>
                </a:solidFill>
              </a:rPr>
              <a:t>dalan</a:t>
            </a:r>
            <a:r>
              <a:rPr lang="en-US" sz="2000" b="1" dirty="0" smtClean="0">
                <a:solidFill>
                  <a:schemeClr val="tx1"/>
                </a:solidFill>
              </a:rPr>
              <a:t> Mo;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Tabangan</a:t>
            </a:r>
            <a:r>
              <a:rPr lang="en-US" sz="2000" b="1" dirty="0" smtClean="0">
                <a:solidFill>
                  <a:schemeClr val="tx1"/>
                </a:solidFill>
              </a:rPr>
              <a:t> Mo </a:t>
            </a:r>
            <a:r>
              <a:rPr lang="en-US" sz="2000" b="1" dirty="0" err="1" smtClean="0">
                <a:solidFill>
                  <a:schemeClr val="tx1"/>
                </a:solidFill>
              </a:rPr>
              <a:t>ako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Sa </a:t>
            </a:r>
            <a:r>
              <a:rPr lang="en-US" sz="2000" b="1" dirty="0" err="1" smtClean="0">
                <a:solidFill>
                  <a:schemeClr val="tx1"/>
                </a:solidFill>
              </a:rPr>
              <a:t>grasya</a:t>
            </a:r>
            <a:r>
              <a:rPr lang="en-US" sz="2000" b="1" dirty="0" smtClean="0">
                <a:solidFill>
                  <a:schemeClr val="tx1"/>
                </a:solidFill>
              </a:rPr>
              <a:t> Mo.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Maglakaw’s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pagtoo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Dili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makita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Dad-a </a:t>
            </a:r>
            <a:r>
              <a:rPr lang="en-US" sz="2000" b="1" dirty="0" err="1" smtClean="0">
                <a:solidFill>
                  <a:schemeClr val="tx1"/>
                </a:solidFill>
              </a:rPr>
              <a:t>sa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kahayag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Tudloi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</a:t>
            </a:r>
            <a:r>
              <a:rPr lang="en-US" sz="2000" b="1" dirty="0" err="1" smtClean="0">
                <a:solidFill>
                  <a:schemeClr val="tx1"/>
                </a:solidFill>
              </a:rPr>
              <a:t>Kon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magduhaduha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Tudloan</a:t>
            </a:r>
            <a:r>
              <a:rPr lang="en-US" sz="2000" b="1" dirty="0" smtClean="0">
                <a:solidFill>
                  <a:schemeClr val="tx1"/>
                </a:solidFill>
              </a:rPr>
              <a:t> Mo;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Kon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unos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moabot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Tudloan</a:t>
            </a:r>
            <a:r>
              <a:rPr lang="en-US" sz="2000" b="1" dirty="0" smtClean="0">
                <a:solidFill>
                  <a:schemeClr val="tx1"/>
                </a:solidFill>
              </a:rPr>
              <a:t> Mo.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May </a:t>
            </a:r>
            <a:r>
              <a:rPr lang="en-US" sz="2000" b="1" dirty="0" err="1" smtClean="0">
                <a:solidFill>
                  <a:schemeClr val="tx1"/>
                </a:solidFill>
              </a:rPr>
              <a:t>panganud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ulan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Kahago’g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kasubo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Sidlaki’g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i’dayag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dalan</a:t>
            </a:r>
            <a:r>
              <a:rPr lang="en-US" sz="2000" b="1" dirty="0" smtClean="0">
                <a:solidFill>
                  <a:schemeClr val="tx1"/>
                </a:solidFill>
              </a:rPr>
              <a:t> Mo.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3. </a:t>
            </a:r>
            <a:r>
              <a:rPr lang="en-US" sz="2000" b="1" dirty="0" err="1" smtClean="0">
                <a:solidFill>
                  <a:schemeClr val="tx1"/>
                </a:solidFill>
              </a:rPr>
              <a:t>Tibu’k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kinabuhi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Tudloan</a:t>
            </a:r>
            <a:r>
              <a:rPr lang="en-US" sz="2000" b="1" dirty="0" smtClean="0">
                <a:solidFill>
                  <a:schemeClr val="tx1"/>
                </a:solidFill>
              </a:rPr>
              <a:t> Mo;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Unsa</a:t>
            </a:r>
            <a:r>
              <a:rPr lang="en-US" sz="2000" b="1" dirty="0" smtClean="0">
                <a:solidFill>
                  <a:schemeClr val="tx1"/>
                </a:solidFill>
              </a:rPr>
              <a:t> may </a:t>
            </a:r>
            <a:r>
              <a:rPr lang="en-US" sz="2000" b="1" dirty="0" err="1" smtClean="0">
                <a:solidFill>
                  <a:schemeClr val="tx1"/>
                </a:solidFill>
              </a:rPr>
              <a:t>dangatan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Tudloan</a:t>
            </a:r>
            <a:r>
              <a:rPr lang="en-US" sz="2000" b="1" dirty="0" smtClean="0">
                <a:solidFill>
                  <a:schemeClr val="tx1"/>
                </a:solidFill>
              </a:rPr>
              <a:t> Mo.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Hangtud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gyud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mahuman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Lumbang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gidaganan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Korona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madag</a:t>
            </a:r>
            <a:r>
              <a:rPr lang="en-US" sz="2000" b="1" dirty="0" smtClean="0">
                <a:solidFill>
                  <a:schemeClr val="tx1"/>
                </a:solidFill>
              </a:rPr>
              <a:t>-an,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Tudloan</a:t>
            </a:r>
            <a:r>
              <a:rPr lang="en-US" sz="2000" b="1" dirty="0" smtClean="0">
                <a:solidFill>
                  <a:schemeClr val="tx1"/>
                </a:solidFill>
              </a:rPr>
              <a:t> Mo.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91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Tudloi, Ginoo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Tudloi, Ginoo cebuano</dc:title>
  <dc:creator>admin</dc:creator>
  <cp:lastModifiedBy>admin</cp:lastModifiedBy>
  <cp:revision>5</cp:revision>
  <dcterms:created xsi:type="dcterms:W3CDTF">2026-05-11T12:52:29Z</dcterms:created>
  <dcterms:modified xsi:type="dcterms:W3CDTF">2026-05-11T15:21:11Z</dcterms:modified>
</cp:coreProperties>
</file>