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9147B-D64C-40D8-A6D4-0671533035AE}" type="datetimeFigureOut">
              <a:rPr lang="en-US" smtClean="0"/>
              <a:pPr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5520C-FC5C-41ED-894C-128D9338F8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ut près du cœur de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486400" cy="533401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Tout près du cœur de </a:t>
            </a:r>
            <a:r>
              <a:rPr lang="fr-FR" b="1" dirty="0" smtClean="0">
                <a:solidFill>
                  <a:schemeClr val="bg1"/>
                </a:solidFill>
              </a:rPr>
              <a:t>Die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609600"/>
            <a:ext cx="3124200" cy="3962400"/>
          </a:xfrm>
        </p:spPr>
        <p:txBody>
          <a:bodyPr>
            <a:noAutofit/>
          </a:bodyPr>
          <a:lstStyle/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1. Il y a un lieu de repos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Dieu,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Où le péché n'ose l'assaut,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Dieu.</a:t>
            </a:r>
          </a:p>
          <a:p>
            <a:pPr algn="l"/>
            <a:endParaRPr lang="fr-FR" sz="17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Ô Jésus, Saint Rédempteur,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Issu du </a:t>
            </a:r>
            <a:r>
              <a:rPr lang="fr-FR" sz="1700" b="1" dirty="0" err="1" smtClean="0">
                <a:solidFill>
                  <a:srgbClr val="FF0000"/>
                </a:solidFill>
              </a:rPr>
              <a:t>coeur</a:t>
            </a:r>
            <a:r>
              <a:rPr lang="fr-FR" sz="1700" b="1" dirty="0" smtClean="0">
                <a:solidFill>
                  <a:srgbClr val="FF0000"/>
                </a:solidFill>
              </a:rPr>
              <a:t> de Dieu,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Soutiens-nous, ô Bon Pasteur,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Tout près du cœur de Dieu.</a:t>
            </a:r>
          </a:p>
          <a:p>
            <a:pPr algn="l"/>
            <a:endParaRPr lang="fr-FR" sz="17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2. Il y a un lieu de douceur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Dieu.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Nous y trouvons notre Sauveur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Dieu.</a:t>
            </a:r>
          </a:p>
          <a:p>
            <a:pPr algn="l"/>
            <a:endParaRPr lang="fr-FR" sz="17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3. Il y a un lieu plein de paix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Dieu,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Un lieu où décharger nos faix</a:t>
            </a:r>
          </a:p>
          <a:p>
            <a:pPr algn="l"/>
            <a:r>
              <a:rPr lang="fr-FR" sz="1700" b="1" dirty="0" smtClean="0">
                <a:solidFill>
                  <a:schemeClr val="bg1"/>
                </a:solidFill>
              </a:rPr>
              <a:t>Tout près du cœur de Dieu</a:t>
            </a:r>
            <a:r>
              <a:rPr lang="fr-FR" sz="1700" b="1" dirty="0" smtClean="0">
                <a:solidFill>
                  <a:schemeClr val="bg1"/>
                </a:solidFill>
              </a:rPr>
              <a:t>.</a:t>
            </a:r>
            <a:endParaRPr lang="fr-FR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Tout près du cœur de Die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Tout près du cœur de Dieu french</dc:title>
  <dc:creator>admin</dc:creator>
  <cp:lastModifiedBy>admin</cp:lastModifiedBy>
  <cp:revision>8</cp:revision>
  <dcterms:created xsi:type="dcterms:W3CDTF">2026-05-28T16:25:52Z</dcterms:created>
  <dcterms:modified xsi:type="dcterms:W3CDTF">2026-05-30T16:11:03Z</dcterms:modified>
</cp:coreProperties>
</file>