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93" d="100"/>
          <a:sy n="93" d="100"/>
        </p:scale>
        <p:origin x="-298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DAA5-25FA-4400-BEA5-2DF6A1BEA50D}" type="datetimeFigureOut">
              <a:rPr lang="en-US" smtClean="0"/>
              <a:pPr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5DAA5-25FA-4400-BEA5-2DF6A1BEA50D}" type="datetimeFigureOut">
              <a:rPr lang="en-US" smtClean="0"/>
              <a:pPr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555F1-A9C0-4A17-80ED-120DAC5F2C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nem Nung Kangki 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ptBtAI3QZA?si=UviZQzdwCcRAsHza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0"/>
            <a:ext cx="5105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Tenem</a:t>
            </a:r>
            <a:r>
              <a:rPr lang="en-US" b="1" dirty="0"/>
              <a:t> </a:t>
            </a:r>
            <a:r>
              <a:rPr lang="en-US" b="1" dirty="0" err="1"/>
              <a:t>Nung</a:t>
            </a:r>
            <a:r>
              <a:rPr lang="en-US" b="1" dirty="0"/>
              <a:t> </a:t>
            </a:r>
            <a:r>
              <a:rPr lang="en-US" b="1" dirty="0" err="1"/>
              <a:t>Kangki</a:t>
            </a:r>
            <a:r>
              <a:rPr lang="en-US" b="1" dirty="0"/>
              <a:t> </a:t>
            </a:r>
            <a:r>
              <a:rPr lang="en-US" b="1" dirty="0" smtClean="0"/>
              <a:t>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828800"/>
            <a:ext cx="83820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Oagi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Tenem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kangki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liasü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Timtem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maksü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temaitsü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Alima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tajungtiba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tepset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Kangkiji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meimer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Chorus: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Kü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temang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metoktsü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tashi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Kangki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amshidi</a:t>
            </a:r>
            <a:r>
              <a:rPr lang="en-US" sz="16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Kangki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nungji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azüitdi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Kenü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korang</a:t>
            </a:r>
            <a:r>
              <a:rPr lang="en-US" sz="1600" b="1" dirty="0" smtClean="0">
                <a:solidFill>
                  <a:srgbClr val="FF0000"/>
                </a:solidFill>
              </a:rPr>
              <a:t> den </a:t>
            </a:r>
            <a:r>
              <a:rPr lang="en-US" sz="1600" b="1" dirty="0" err="1" smtClean="0">
                <a:solidFill>
                  <a:srgbClr val="FF0000"/>
                </a:solidFill>
              </a:rPr>
              <a:t>melenteptsü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Oh! </a:t>
            </a:r>
            <a:r>
              <a:rPr lang="en-US" sz="1600" b="1" dirty="0" err="1" smtClean="0">
                <a:solidFill>
                  <a:schemeClr val="tx1"/>
                </a:solidFill>
              </a:rPr>
              <a:t>Alimai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kangki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sendokaka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Ni </a:t>
            </a:r>
            <a:r>
              <a:rPr lang="en-US" sz="1600" b="1" dirty="0" err="1" smtClean="0">
                <a:solidFill>
                  <a:schemeClr val="tx1"/>
                </a:solidFill>
              </a:rPr>
              <a:t>asoshi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temoatsü</a:t>
            </a:r>
            <a:r>
              <a:rPr lang="en-US" sz="16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Kechiyong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Kalvari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leni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abentsü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Kibubai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sentsüwangshi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toktsü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Pa </a:t>
            </a:r>
            <a:r>
              <a:rPr lang="en-US" sz="1600" b="1" dirty="0" err="1" smtClean="0">
                <a:solidFill>
                  <a:schemeClr val="tx1"/>
                </a:solidFill>
              </a:rPr>
              <a:t>temeshi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azü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Kangki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Tesüngmangtsü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tobur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junga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Kechiyong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yangi</a:t>
            </a:r>
            <a:r>
              <a:rPr lang="en-US" sz="1600" b="1" dirty="0" smtClean="0">
                <a:solidFill>
                  <a:schemeClr val="tx1"/>
                </a:solidFill>
              </a:rPr>
              <a:t> Pa </a:t>
            </a:r>
            <a:r>
              <a:rPr lang="en-US" sz="1600" b="1" dirty="0" err="1" smtClean="0">
                <a:solidFill>
                  <a:schemeClr val="tx1"/>
                </a:solidFill>
              </a:rPr>
              <a:t>timtem</a:t>
            </a:r>
            <a:r>
              <a:rPr lang="en-US" sz="1600" b="1" dirty="0" smtClean="0">
                <a:solidFill>
                  <a:schemeClr val="tx1"/>
                </a:solidFill>
              </a:rPr>
              <a:t> seta </a:t>
            </a:r>
            <a:r>
              <a:rPr lang="en-US" sz="1600" b="1" dirty="0" err="1" smtClean="0">
                <a:solidFill>
                  <a:schemeClr val="tx1"/>
                </a:solidFill>
              </a:rPr>
              <a:t>asü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temenen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taidok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asoshi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Iba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kangki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tsungdang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ochi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lidi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Timtem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aremzukdi</a:t>
            </a:r>
            <a:r>
              <a:rPr lang="en-US" sz="16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Idangji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kenu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kidangi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ajadang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 </a:t>
            </a:r>
            <a:r>
              <a:rPr lang="en-US" sz="1600" b="1" dirty="0" err="1" smtClean="0">
                <a:solidFill>
                  <a:schemeClr val="tx1"/>
                </a:solidFill>
              </a:rPr>
              <a:t>sentsüwangshi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adentsü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32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Tenem Nung Kangki Ka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Tenem Nung Kangki Ka AO hymn</dc:title>
  <dc:creator>admin</dc:creator>
  <cp:lastModifiedBy>admin</cp:lastModifiedBy>
  <cp:revision>39</cp:revision>
  <dcterms:created xsi:type="dcterms:W3CDTF">2026-05-01T18:22:08Z</dcterms:created>
  <dcterms:modified xsi:type="dcterms:W3CDTF">2026-05-04T17:07:18Z</dcterms:modified>
</cp:coreProperties>
</file>