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33BB-8F5E-4F74-9FD8-32E27AB40D34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35721-1A83-42BD-8102-5D128C4DD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33BB-8F5E-4F74-9FD8-32E27AB40D34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35721-1A83-42BD-8102-5D128C4DD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33BB-8F5E-4F74-9FD8-32E27AB40D34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35721-1A83-42BD-8102-5D128C4DD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33BB-8F5E-4F74-9FD8-32E27AB40D34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35721-1A83-42BD-8102-5D128C4DD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33BB-8F5E-4F74-9FD8-32E27AB40D34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35721-1A83-42BD-8102-5D128C4DD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33BB-8F5E-4F74-9FD8-32E27AB40D34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35721-1A83-42BD-8102-5D128C4DD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33BB-8F5E-4F74-9FD8-32E27AB40D34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35721-1A83-42BD-8102-5D128C4DD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33BB-8F5E-4F74-9FD8-32E27AB40D34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35721-1A83-42BD-8102-5D128C4DD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33BB-8F5E-4F74-9FD8-32E27AB40D34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35721-1A83-42BD-8102-5D128C4DD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33BB-8F5E-4F74-9FD8-32E27AB40D34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35721-1A83-42BD-8102-5D128C4DD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F33BB-8F5E-4F74-9FD8-32E27AB40D34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35721-1A83-42BD-8102-5D128C4DD4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F33BB-8F5E-4F74-9FD8-32E27AB40D34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35721-1A83-42BD-8102-5D128C4D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ach Me Thy Way, O Lord1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ach Me Your Way, O L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6096000" cy="4572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Teach Me Your Way, O Lord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533400"/>
            <a:ext cx="8610600" cy="63246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Teach me Thy way, O Lord,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Teach me Thy way;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Thy gracious aid afford,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Teach me Thy way.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Help me to walk aright;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More by faith, less by sight;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Lead me with </a:t>
            </a:r>
            <a:r>
              <a:rPr lang="en-US" sz="2000" b="1" dirty="0" err="1" smtClean="0">
                <a:solidFill>
                  <a:schemeClr val="tx1"/>
                </a:solidFill>
              </a:rPr>
              <a:t>heav’nly</a:t>
            </a:r>
            <a:r>
              <a:rPr lang="en-US" sz="2000" b="1" dirty="0" smtClean="0">
                <a:solidFill>
                  <a:schemeClr val="tx1"/>
                </a:solidFill>
              </a:rPr>
              <a:t> light,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Teach me Thy way.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When doubts and fears arise,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Teach me Thy way;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When storms </a:t>
            </a:r>
            <a:r>
              <a:rPr lang="en-US" sz="2000" b="1" dirty="0" err="1" smtClean="0">
                <a:solidFill>
                  <a:schemeClr val="tx1"/>
                </a:solidFill>
              </a:rPr>
              <a:t>o’erspread</a:t>
            </a:r>
            <a:r>
              <a:rPr lang="en-US" sz="2000" b="1" dirty="0" smtClean="0">
                <a:solidFill>
                  <a:schemeClr val="tx1"/>
                </a:solidFill>
              </a:rPr>
              <a:t> the skies,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Teach me Thy way.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Shine through the cloud and rain,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Through sorrow, toil, and pain;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Make Thou my pathway plain,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Teach me Thy way.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</a:t>
            </a:r>
            <a:r>
              <a:rPr lang="en-US" sz="2000" b="1" dirty="0" smtClean="0">
                <a:solidFill>
                  <a:schemeClr val="tx1"/>
                </a:solidFill>
              </a:rPr>
              <a:t>. Long as my life shall last,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Teach me Thy way;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Where’er</a:t>
            </a:r>
            <a:r>
              <a:rPr lang="en-US" sz="2000" b="1" dirty="0" smtClean="0">
                <a:solidFill>
                  <a:schemeClr val="tx1"/>
                </a:solidFill>
              </a:rPr>
              <a:t> my lot be cast,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Teach me Thy way.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Until the race is run,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Until the journey’s done,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Until the crown is won,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Teach me Thy way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154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Teach Me Your Way, O Lord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 Me Your Way, O Lord</dc:title>
  <dc:creator>admin</dc:creator>
  <cp:lastModifiedBy>admin</cp:lastModifiedBy>
  <cp:revision>12</cp:revision>
  <dcterms:created xsi:type="dcterms:W3CDTF">2026-05-07T21:57:48Z</dcterms:created>
  <dcterms:modified xsi:type="dcterms:W3CDTF">2026-05-09T14:41:26Z</dcterms:modified>
</cp:coreProperties>
</file>