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A2A01-F89D-408C-8A26-38EF1148D68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25C3-7913-47EA-B043-90E0EA81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A2A01-F89D-408C-8A26-38EF1148D68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25C3-7913-47EA-B043-90E0EA81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A2A01-F89D-408C-8A26-38EF1148D68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25C3-7913-47EA-B043-90E0EA81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A2A01-F89D-408C-8A26-38EF1148D68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25C3-7913-47EA-B043-90E0EA81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A2A01-F89D-408C-8A26-38EF1148D68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25C3-7913-47EA-B043-90E0EA81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A2A01-F89D-408C-8A26-38EF1148D68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25C3-7913-47EA-B043-90E0EA81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A2A01-F89D-408C-8A26-38EF1148D68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25C3-7913-47EA-B043-90E0EA81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A2A01-F89D-408C-8A26-38EF1148D68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25C3-7913-47EA-B043-90E0EA81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A2A01-F89D-408C-8A26-38EF1148D68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25C3-7913-47EA-B043-90E0EA81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A2A01-F89D-408C-8A26-38EF1148D68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25C3-7913-47EA-B043-90E0EA81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A2A01-F89D-408C-8A26-38EF1148D68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25C3-7913-47EA-B043-90E0EA815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A2A01-F89D-408C-8A26-38EF1148D68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425C3-7913-47EA-B043-90E0EA815F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ce Jesus came into my heart2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 addan ni Jesus cani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8599"/>
            <a:ext cx="5486400" cy="4572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Ta </a:t>
            </a:r>
            <a:r>
              <a:rPr lang="en-US" b="1" dirty="0" err="1" smtClean="0"/>
              <a:t>addan</a:t>
            </a:r>
            <a:r>
              <a:rPr lang="en-US" b="1" dirty="0" smtClean="0"/>
              <a:t> </a:t>
            </a:r>
            <a:r>
              <a:rPr lang="en-US" b="1" dirty="0" err="1" smtClean="0"/>
              <a:t>ni</a:t>
            </a:r>
            <a:r>
              <a:rPr lang="en-US" b="1" dirty="0" smtClean="0"/>
              <a:t> Jesus </a:t>
            </a:r>
            <a:r>
              <a:rPr lang="en-US" b="1" dirty="0" err="1" smtClean="0"/>
              <a:t>caniac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066800"/>
            <a:ext cx="9525000" cy="4572000"/>
          </a:xfrm>
        </p:spPr>
        <p:txBody>
          <a:bodyPr numCol="2">
            <a:noAutofit/>
          </a:bodyPr>
          <a:lstStyle/>
          <a:p>
            <a:pPr marL="514350" indent="-514350" algn="l"/>
            <a:r>
              <a:rPr lang="en-US" sz="1800" b="1" dirty="0" smtClean="0">
                <a:solidFill>
                  <a:schemeClr val="tx1"/>
                </a:solidFill>
              </a:rPr>
              <a:t>Ti </a:t>
            </a:r>
            <a:r>
              <a:rPr lang="en-US" sz="1800" b="1" dirty="0" err="1" smtClean="0">
                <a:solidFill>
                  <a:schemeClr val="tx1"/>
                </a:solidFill>
              </a:rPr>
              <a:t>biagcon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naragsac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awan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pumadpad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Ta </a:t>
            </a:r>
            <a:r>
              <a:rPr lang="en-US" sz="1800" b="1" dirty="0" err="1" smtClean="0">
                <a:solidFill>
                  <a:schemeClr val="tx1"/>
                </a:solidFill>
              </a:rPr>
              <a:t>addan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Jesus </a:t>
            </a:r>
            <a:r>
              <a:rPr lang="en-US" sz="1800" b="1" dirty="0" err="1" smtClean="0">
                <a:solidFill>
                  <a:schemeClr val="tx1"/>
                </a:solidFill>
              </a:rPr>
              <a:t>caniac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Nasilawanen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nasipnget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cararuac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Ta </a:t>
            </a:r>
            <a:r>
              <a:rPr lang="en-US" sz="1800" b="1" dirty="0" err="1" smtClean="0">
                <a:solidFill>
                  <a:schemeClr val="tx1"/>
                </a:solidFill>
              </a:rPr>
              <a:t>addan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Jesus </a:t>
            </a:r>
            <a:r>
              <a:rPr lang="en-US" sz="1800" b="1" dirty="0" err="1" smtClean="0">
                <a:solidFill>
                  <a:schemeClr val="tx1"/>
                </a:solidFill>
              </a:rPr>
              <a:t>caniac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Idi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immayen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ti</a:t>
            </a:r>
            <a:r>
              <a:rPr lang="en-US" sz="1800" b="1" dirty="0" smtClean="0">
                <a:solidFill>
                  <a:srgbClr val="FF0000"/>
                </a:solidFill>
              </a:rPr>
              <a:t> Jesus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 </a:t>
            </a:r>
            <a:r>
              <a:rPr lang="en-US" sz="1800" b="1" dirty="0" err="1" smtClean="0">
                <a:solidFill>
                  <a:srgbClr val="FF0000"/>
                </a:solidFill>
              </a:rPr>
              <a:t>nagtaeng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ditoy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pusoc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Toy </a:t>
            </a:r>
            <a:r>
              <a:rPr lang="en-US" sz="1800" b="1" dirty="0" err="1" smtClean="0">
                <a:solidFill>
                  <a:srgbClr val="FF0000"/>
                </a:solidFill>
              </a:rPr>
              <a:t>cararuac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ragsacnat</a:t>
            </a:r>
            <a:r>
              <a:rPr lang="en-US" sz="1800" b="1" dirty="0" smtClean="0">
                <a:solidFill>
                  <a:srgbClr val="FF0000"/>
                </a:solidFill>
              </a:rPr>
              <a:t>’ </a:t>
            </a:r>
            <a:r>
              <a:rPr lang="en-US" sz="1800" b="1" dirty="0" err="1" smtClean="0">
                <a:solidFill>
                  <a:srgbClr val="FF0000"/>
                </a:solidFill>
              </a:rPr>
              <a:t>agburburayoc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Ta </a:t>
            </a:r>
            <a:r>
              <a:rPr lang="en-US" sz="1800" b="1" dirty="0" err="1" smtClean="0">
                <a:solidFill>
                  <a:srgbClr val="FF0000"/>
                </a:solidFill>
              </a:rPr>
              <a:t>addan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r>
              <a:rPr lang="en-US" sz="1800" b="1" dirty="0" smtClean="0">
                <a:solidFill>
                  <a:srgbClr val="FF0000"/>
                </a:solidFill>
              </a:rPr>
              <a:t> Jesus </a:t>
            </a:r>
            <a:r>
              <a:rPr lang="en-US" sz="1800" b="1" dirty="0" err="1" smtClean="0">
                <a:solidFill>
                  <a:srgbClr val="FF0000"/>
                </a:solidFill>
              </a:rPr>
              <a:t>caniac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Awan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caniacon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pannacayaw-awan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Ta </a:t>
            </a:r>
            <a:r>
              <a:rPr lang="en-US" sz="1800" b="1" dirty="0" err="1" smtClean="0">
                <a:solidFill>
                  <a:schemeClr val="tx1"/>
                </a:solidFill>
              </a:rPr>
              <a:t>addan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Jesus </a:t>
            </a:r>
            <a:r>
              <a:rPr lang="en-US" sz="1800" b="1" dirty="0" err="1" smtClean="0">
                <a:solidFill>
                  <a:schemeClr val="tx1"/>
                </a:solidFill>
              </a:rPr>
              <a:t>caniac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Basolco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naruayda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inugasanna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Ta </a:t>
            </a:r>
            <a:r>
              <a:rPr lang="en-US" sz="1800" b="1" dirty="0" err="1" smtClean="0">
                <a:solidFill>
                  <a:schemeClr val="tx1"/>
                </a:solidFill>
              </a:rPr>
              <a:t>addan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Jesus </a:t>
            </a:r>
            <a:r>
              <a:rPr lang="en-US" sz="1800" b="1" dirty="0" err="1" smtClean="0">
                <a:solidFill>
                  <a:schemeClr val="tx1"/>
                </a:solidFill>
              </a:rPr>
              <a:t>caniac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Maysa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namnama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icutac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wen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pudno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Ta </a:t>
            </a:r>
            <a:r>
              <a:rPr lang="en-US" sz="1800" b="1" dirty="0" err="1" smtClean="0">
                <a:solidFill>
                  <a:schemeClr val="tx1"/>
                </a:solidFill>
              </a:rPr>
              <a:t>addan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Jesus </a:t>
            </a:r>
            <a:r>
              <a:rPr lang="en-US" sz="1800" b="1" dirty="0" err="1" smtClean="0">
                <a:solidFill>
                  <a:schemeClr val="tx1"/>
                </a:solidFill>
              </a:rPr>
              <a:t>caniac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Ul-ulep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duadua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dalanco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awandan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Ta </a:t>
            </a:r>
            <a:r>
              <a:rPr lang="en-US" sz="1800" b="1" dirty="0" err="1" smtClean="0">
                <a:solidFill>
                  <a:schemeClr val="tx1"/>
                </a:solidFill>
              </a:rPr>
              <a:t>addan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Jesus </a:t>
            </a:r>
            <a:r>
              <a:rPr lang="en-US" sz="1800" b="1" dirty="0" err="1" smtClean="0">
                <a:solidFill>
                  <a:schemeClr val="tx1"/>
                </a:solidFill>
              </a:rPr>
              <a:t>caniac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Ti </a:t>
            </a:r>
            <a:r>
              <a:rPr lang="en-US" sz="1800" b="1" dirty="0" err="1" smtClean="0">
                <a:solidFill>
                  <a:schemeClr val="tx1"/>
                </a:solidFill>
              </a:rPr>
              <a:t>tay</a:t>
            </a:r>
            <a:r>
              <a:rPr lang="en-US" sz="1800" b="1" dirty="0" smtClean="0">
                <a:solidFill>
                  <a:schemeClr val="tx1"/>
                </a:solidFill>
              </a:rPr>
              <a:t>-ac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patay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saannac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maublag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Ta </a:t>
            </a:r>
            <a:r>
              <a:rPr lang="en-US" sz="1800" b="1" dirty="0" err="1" smtClean="0">
                <a:solidFill>
                  <a:schemeClr val="tx1"/>
                </a:solidFill>
              </a:rPr>
              <a:t>addan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Jesus </a:t>
            </a:r>
            <a:r>
              <a:rPr lang="en-US" sz="1800" b="1" dirty="0" err="1" smtClean="0">
                <a:solidFill>
                  <a:schemeClr val="tx1"/>
                </a:solidFill>
              </a:rPr>
              <a:t>caniac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Ti </a:t>
            </a:r>
            <a:r>
              <a:rPr lang="en-US" sz="1800" b="1" dirty="0" err="1" smtClean="0">
                <a:solidFill>
                  <a:schemeClr val="tx1"/>
                </a:solidFill>
              </a:rPr>
              <a:t>ruangan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ciudad </a:t>
            </a:r>
            <a:r>
              <a:rPr lang="en-US" sz="1800" b="1" dirty="0" err="1" smtClean="0">
                <a:solidFill>
                  <a:schemeClr val="tx1"/>
                </a:solidFill>
              </a:rPr>
              <a:t>makitac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nalawag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Ta </a:t>
            </a:r>
            <a:r>
              <a:rPr lang="en-US" sz="1800" b="1" dirty="0" err="1" smtClean="0">
                <a:solidFill>
                  <a:schemeClr val="tx1"/>
                </a:solidFill>
              </a:rPr>
              <a:t>addan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Jesus </a:t>
            </a:r>
            <a:r>
              <a:rPr lang="en-US" sz="1800" b="1" dirty="0" err="1" smtClean="0">
                <a:solidFill>
                  <a:schemeClr val="tx1"/>
                </a:solidFill>
              </a:rPr>
              <a:t>caniac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Innacto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agtaeng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idiay</a:t>
            </a:r>
            <a:r>
              <a:rPr lang="en-US" sz="1800" b="1" dirty="0" smtClean="0">
                <a:solidFill>
                  <a:schemeClr val="tx1"/>
                </a:solidFill>
              </a:rPr>
              <a:t> ciudad a </a:t>
            </a:r>
            <a:r>
              <a:rPr lang="en-US" sz="1800" b="1" dirty="0" err="1" smtClean="0">
                <a:solidFill>
                  <a:schemeClr val="tx1"/>
                </a:solidFill>
              </a:rPr>
              <a:t>nar’niag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Ta </a:t>
            </a:r>
            <a:r>
              <a:rPr lang="en-US" sz="1800" b="1" dirty="0" err="1" smtClean="0">
                <a:solidFill>
                  <a:schemeClr val="tx1"/>
                </a:solidFill>
              </a:rPr>
              <a:t>addan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Jesus </a:t>
            </a:r>
            <a:r>
              <a:rPr lang="en-US" sz="1800" b="1" dirty="0" err="1" smtClean="0">
                <a:solidFill>
                  <a:schemeClr val="tx1"/>
                </a:solidFill>
              </a:rPr>
              <a:t>caniac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Naragsac</a:t>
            </a:r>
            <a:r>
              <a:rPr lang="en-US" sz="1800" b="1" dirty="0" smtClean="0">
                <a:solidFill>
                  <a:schemeClr val="tx1"/>
                </a:solidFill>
              </a:rPr>
              <a:t>, wan </a:t>
            </a:r>
            <a:r>
              <a:rPr lang="en-US" sz="1800" b="1" dirty="0" err="1" smtClean="0">
                <a:solidFill>
                  <a:schemeClr val="tx1"/>
                </a:solidFill>
              </a:rPr>
              <a:t>naragsacac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pannagnac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Ta </a:t>
            </a:r>
            <a:r>
              <a:rPr lang="en-US" sz="1800" b="1" dirty="0" err="1" smtClean="0">
                <a:solidFill>
                  <a:schemeClr val="tx1"/>
                </a:solidFill>
              </a:rPr>
              <a:t>addan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Jesus </a:t>
            </a:r>
            <a:r>
              <a:rPr lang="en-US" sz="1800" b="1" dirty="0" err="1" smtClean="0">
                <a:solidFill>
                  <a:schemeClr val="tx1"/>
                </a:solidFill>
              </a:rPr>
              <a:t>caniac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143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Ta addan ni Jesus caniac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Ta addan ni Jesus caniac ilocano </dc:title>
  <dc:creator>admin</dc:creator>
  <cp:lastModifiedBy>admin</cp:lastModifiedBy>
  <cp:revision>21</cp:revision>
  <dcterms:created xsi:type="dcterms:W3CDTF">2026-05-15T17:46:55Z</dcterms:created>
  <dcterms:modified xsi:type="dcterms:W3CDTF">2026-05-17T21:02:32Z</dcterms:modified>
</cp:coreProperties>
</file>