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D84-1674-426C-9913-2595CC719E8D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C94E-48D0-4E16-BFC9-BFCBC7632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D84-1674-426C-9913-2595CC719E8D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C94E-48D0-4E16-BFC9-BFCBC7632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D84-1674-426C-9913-2595CC719E8D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C94E-48D0-4E16-BFC9-BFCBC7632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D84-1674-426C-9913-2595CC719E8D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C94E-48D0-4E16-BFC9-BFCBC7632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D84-1674-426C-9913-2595CC719E8D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C94E-48D0-4E16-BFC9-BFCBC7632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D84-1674-426C-9913-2595CC719E8D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C94E-48D0-4E16-BFC9-BFCBC7632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D84-1674-426C-9913-2595CC719E8D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C94E-48D0-4E16-BFC9-BFCBC7632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D84-1674-426C-9913-2595CC719E8D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C94E-48D0-4E16-BFC9-BFCBC7632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D84-1674-426C-9913-2595CC719E8D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C94E-48D0-4E16-BFC9-BFCBC7632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D84-1674-426C-9913-2595CC719E8D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C94E-48D0-4E16-BFC9-BFCBC7632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A3D84-1674-426C-9913-2595CC719E8D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C94E-48D0-4E16-BFC9-BFCBC76325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A3D84-1674-426C-9913-2595CC719E8D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3C94E-48D0-4E16-BFC9-BFCBC76325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Keeps Me Singing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i Maneni Ken Tendakts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304799"/>
            <a:ext cx="6019800" cy="45720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Pai</a:t>
            </a:r>
            <a:r>
              <a:rPr lang="en-US" b="1" dirty="0"/>
              <a:t> </a:t>
            </a:r>
            <a:r>
              <a:rPr lang="en-US" b="1" dirty="0" err="1"/>
              <a:t>Maneni</a:t>
            </a:r>
            <a:r>
              <a:rPr lang="en-US" b="1" dirty="0"/>
              <a:t> Ken </a:t>
            </a:r>
            <a:r>
              <a:rPr lang="en-US" b="1" dirty="0" err="1" smtClean="0"/>
              <a:t>Tendaktsur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295400"/>
            <a:ext cx="8077200" cy="51054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Yisui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tenyuba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kensü</a:t>
            </a:r>
            <a:r>
              <a:rPr lang="en-US" sz="1800" b="1" dirty="0" smtClean="0">
                <a:solidFill>
                  <a:schemeClr val="tx1"/>
                </a:solidFill>
              </a:rPr>
              <a:t> ka,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temulungjang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lir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Ni ne den </a:t>
            </a:r>
            <a:r>
              <a:rPr lang="en-US" sz="1800" b="1" dirty="0" err="1" smtClean="0">
                <a:solidFill>
                  <a:schemeClr val="tx1"/>
                </a:solidFill>
              </a:rPr>
              <a:t>lir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tsübua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teli</a:t>
            </a:r>
            <a:r>
              <a:rPr lang="en-US" sz="18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Taküm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wadang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ajak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nung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Yisu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Yisu</a:t>
            </a:r>
            <a:r>
              <a:rPr lang="en-US" sz="1800" b="1" dirty="0" smtClean="0">
                <a:solidFill>
                  <a:srgbClr val="FF0000"/>
                </a:solidFill>
              </a:rPr>
              <a:t>,  </a:t>
            </a:r>
            <a:r>
              <a:rPr lang="en-US" sz="1800" b="1" dirty="0" err="1" smtClean="0">
                <a:solidFill>
                  <a:srgbClr val="FF0000"/>
                </a:solidFill>
              </a:rPr>
              <a:t>Yisu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Tajung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tiba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nüng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kü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mulung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süngtsür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Maneni</a:t>
            </a:r>
            <a:r>
              <a:rPr lang="en-US" sz="1800" b="1" dirty="0" smtClean="0">
                <a:solidFill>
                  <a:srgbClr val="FF0000"/>
                </a:solidFill>
              </a:rPr>
              <a:t> ken </a:t>
            </a:r>
            <a:r>
              <a:rPr lang="en-US" sz="1800" b="1" dirty="0" err="1" smtClean="0">
                <a:solidFill>
                  <a:srgbClr val="FF0000"/>
                </a:solidFill>
              </a:rPr>
              <a:t>tendaktsür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Menen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raksar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liasü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Shisa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meputep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ali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Teraksaba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yinzü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endokja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kongshir</a:t>
            </a:r>
            <a:r>
              <a:rPr lang="en-US" sz="1800" b="1" dirty="0" smtClean="0">
                <a:solidFill>
                  <a:schemeClr val="tx1"/>
                </a:solidFill>
              </a:rPr>
              <a:t> ken </a:t>
            </a:r>
            <a:r>
              <a:rPr lang="en-US" sz="1800" b="1" dirty="0" err="1" smtClean="0">
                <a:solidFill>
                  <a:schemeClr val="tx1"/>
                </a:solidFill>
              </a:rPr>
              <a:t>tendaktsür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Tzü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tarok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jajadang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Tatitang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jenti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arur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Lenmangji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khen</a:t>
            </a:r>
            <a:r>
              <a:rPr lang="en-US" sz="1800" b="1" dirty="0" smtClean="0">
                <a:solidFill>
                  <a:schemeClr val="tx1"/>
                </a:solidFill>
              </a:rPr>
              <a:t> kanga </a:t>
            </a:r>
            <a:r>
              <a:rPr lang="en-US" sz="1800" b="1" dirty="0" err="1" smtClean="0">
                <a:solidFill>
                  <a:schemeClr val="tx1"/>
                </a:solidFill>
              </a:rPr>
              <a:t>tasak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Pa </a:t>
            </a:r>
            <a:r>
              <a:rPr lang="en-US" sz="1800" b="1" dirty="0" err="1" smtClean="0">
                <a:solidFill>
                  <a:schemeClr val="tx1"/>
                </a:solidFill>
              </a:rPr>
              <a:t>tsüngsü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nung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jajar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Asen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agizüktsü</a:t>
            </a:r>
            <a:r>
              <a:rPr lang="en-US" sz="1800" b="1" dirty="0" smtClean="0">
                <a:solidFill>
                  <a:schemeClr val="tx1"/>
                </a:solidFill>
              </a:rPr>
              <a:t> Pa </a:t>
            </a:r>
            <a:r>
              <a:rPr lang="en-US" sz="1800" b="1" dirty="0" err="1" smtClean="0">
                <a:solidFill>
                  <a:schemeClr val="tx1"/>
                </a:solidFill>
              </a:rPr>
              <a:t>arur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Anüng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lenmang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ajanga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Memetetba</a:t>
            </a:r>
            <a:r>
              <a:rPr lang="en-US" sz="1800" b="1" dirty="0" smtClean="0">
                <a:solidFill>
                  <a:schemeClr val="tx1"/>
                </a:solidFill>
              </a:rPr>
              <a:t> lima ka </a:t>
            </a:r>
            <a:r>
              <a:rPr lang="en-US" sz="1800" b="1" dirty="0" err="1" smtClean="0">
                <a:solidFill>
                  <a:schemeClr val="tx1"/>
                </a:solidFill>
              </a:rPr>
              <a:t>dangi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Pa den </a:t>
            </a:r>
            <a:r>
              <a:rPr lang="en-US" sz="1800" b="1" dirty="0" err="1" smtClean="0">
                <a:solidFill>
                  <a:schemeClr val="tx1"/>
                </a:solidFill>
              </a:rPr>
              <a:t>yimsü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asütsü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105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Pai Maneni Ken Tendaktsur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 Maneni Ken Tendaktsur</dc:title>
  <dc:creator>admin</dc:creator>
  <cp:lastModifiedBy>admin</cp:lastModifiedBy>
  <cp:revision>50</cp:revision>
  <dcterms:created xsi:type="dcterms:W3CDTF">2026-05-19T02:18:17Z</dcterms:created>
  <dcterms:modified xsi:type="dcterms:W3CDTF">2026-05-21T14:56:00Z</dcterms:modified>
</cp:coreProperties>
</file>