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637-AD54-4D73-A858-9677A0AB42C1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637-AD54-4D73-A858-9677A0AB42C1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637-AD54-4D73-A858-9677A0AB42C1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637-AD54-4D73-A858-9677A0AB42C1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637-AD54-4D73-A858-9677A0AB42C1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637-AD54-4D73-A858-9677A0AB42C1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637-AD54-4D73-A858-9677A0AB42C1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637-AD54-4D73-A858-9677A0AB42C1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637-AD54-4D73-A858-9677A0AB42C1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637-AD54-4D73-A858-9677A0AB42C1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637-AD54-4D73-A858-9677A0AB42C1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68637-AD54-4D73-A858-9677A0AB42C1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76D1C-9942-4BD2-824D-209254F433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ach Me Thy Way, O Lord1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eu caminho, Deus, vem ensin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620000" cy="5334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 Teu caminho, Deus, vem </a:t>
            </a:r>
            <a:r>
              <a:rPr lang="pt-BR" b="1" dirty="0" smtClean="0"/>
              <a:t>ensinar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609600"/>
            <a:ext cx="7086600" cy="6400800"/>
          </a:xfrm>
        </p:spPr>
        <p:txBody>
          <a:bodyPr numCol="2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1.  O Teu caminho, Deus,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Vem ensinar;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Dá Tua graça, vem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Me ajudar.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Ajuda a andar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Mais pela Tua fé;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 com a Tua luz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Guia meus pés.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2.  Ao virem dúvidas,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Guia meus pés;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Nas tempestades, Tu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Meu guia és.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Em fortes temporais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Dá-me a Tua luz,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À minha frente vai,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 me conduz.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3</a:t>
            </a:r>
            <a:r>
              <a:rPr lang="pt-BR" sz="2000" b="1" dirty="0" smtClean="0">
                <a:solidFill>
                  <a:schemeClr val="tx1"/>
                </a:solidFill>
              </a:rPr>
              <a:t>.  Enquanto eu viver,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Vem me guiar;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Haja o que houver,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Faz-me avançar.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Até chegar ao fim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Dessa jornada aqui,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 a coroa ter,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Guia a mim.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114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Teu caminho, Deus, vem ensinar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Teu caminho, Deus, vem ensinar PORTUGUSE</dc:title>
  <dc:creator>admin</dc:creator>
  <cp:lastModifiedBy>admin</cp:lastModifiedBy>
  <cp:revision>116</cp:revision>
  <dcterms:created xsi:type="dcterms:W3CDTF">2026-05-08T16:39:03Z</dcterms:created>
  <dcterms:modified xsi:type="dcterms:W3CDTF">2026-05-11T16:16:16Z</dcterms:modified>
</cp:coreProperties>
</file>