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0350-C930-4056-8374-3A4611F75454}" type="datetimeFigureOut">
              <a:rPr lang="en-US" smtClean="0"/>
              <a:pPr/>
              <a:t>5/23/2026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53839-63C9-4E13-8DFD-EC3A39F86E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jan' i  Gologo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228600"/>
            <a:ext cx="4114800" cy="6858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Njan</a:t>
            </a:r>
            <a:r>
              <a:rPr lang="en-US" sz="4000" b="1" dirty="0" smtClean="0"/>
              <a:t>' </a:t>
            </a:r>
            <a:r>
              <a:rPr lang="en-US" sz="4000" b="1" dirty="0" err="1" smtClean="0"/>
              <a:t>i</a:t>
            </a:r>
            <a:r>
              <a:rPr lang="en-US" sz="4000" b="1" dirty="0" smtClean="0"/>
              <a:t>  </a:t>
            </a:r>
            <a:r>
              <a:rPr lang="en-US" sz="4000" b="1" dirty="0" err="1" smtClean="0"/>
              <a:t>Gologota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600200"/>
            <a:ext cx="6781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 </a:t>
            </a:r>
            <a:r>
              <a:rPr lang="en-US" sz="1600" b="1" dirty="0" err="1" smtClean="0">
                <a:solidFill>
                  <a:schemeClr val="tx1"/>
                </a:solidFill>
              </a:rPr>
              <a:t>Mwami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ndakwimits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uganze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Mu </a:t>
            </a:r>
            <a:r>
              <a:rPr lang="en-US" sz="1600" b="1" dirty="0" err="1" smtClean="0">
                <a:solidFill>
                  <a:schemeClr val="tx1"/>
                </a:solidFill>
              </a:rPr>
              <a:t>mutima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wanje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Sinibagire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mahwa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Njan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Gologota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Ivyabay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Getsemane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N'ivyo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wababajwe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vyose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Noyé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kuzovyibagira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Njan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Gologota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 </a:t>
            </a:r>
            <a:r>
              <a:rPr lang="en-US" sz="1600" b="1" dirty="0" err="1" smtClean="0">
                <a:solidFill>
                  <a:schemeClr val="tx1"/>
                </a:solidFill>
              </a:rPr>
              <a:t>Unyereke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mva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Mwami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bagushize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marayika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yera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Yaray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ateramye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</a:rPr>
              <a:t>.  </a:t>
            </a:r>
            <a:r>
              <a:rPr lang="en-US" sz="1600" b="1" dirty="0" err="1" smtClean="0">
                <a:solidFill>
                  <a:schemeClr val="tx1"/>
                </a:solidFill>
              </a:rPr>
              <a:t>Ndaje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Mariya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Mwami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Kugushikanira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Nyerek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imva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kw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gusa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Njan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Gologota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 </a:t>
            </a:r>
            <a:r>
              <a:rPr lang="en-US" sz="1600" b="1" dirty="0" err="1" smtClean="0">
                <a:solidFill>
                  <a:schemeClr val="tx1"/>
                </a:solidFill>
              </a:rPr>
              <a:t>Mpa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gutwar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umusaraba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Niyanke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ngukunde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Nsangire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naw</a:t>
            </a:r>
            <a:r>
              <a:rPr lang="en-US" sz="1600" b="1" dirty="0" smtClean="0">
                <a:solidFill>
                  <a:schemeClr val="tx1"/>
                </a:solidFill>
              </a:rPr>
              <a:t>' </a:t>
            </a:r>
            <a:r>
              <a:rPr lang="en-US" sz="1600" b="1" dirty="0" err="1" smtClean="0">
                <a:solidFill>
                  <a:schemeClr val="tx1"/>
                </a:solidFill>
              </a:rPr>
              <a:t>igikombe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Wanyoye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kubganje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Njan' i  Gologota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Mwami, ndakwimits' uganze  Kinyarwanda </dc:title>
  <dc:creator>FRONT</dc:creator>
  <cp:lastModifiedBy>admin</cp:lastModifiedBy>
  <cp:revision>20</cp:revision>
  <dcterms:created xsi:type="dcterms:W3CDTF">2024-05-17T19:25:20Z</dcterms:created>
  <dcterms:modified xsi:type="dcterms:W3CDTF">2026-05-23T15:43:44Z</dcterms:modified>
</cp:coreProperties>
</file>