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95277-D21F-4D9D-9827-0AC61AB6CAA1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06D76-5A97-462F-834F-379DC2DF21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Jesus Binayadanna A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07223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Ni </a:t>
            </a:r>
            <a:r>
              <a:rPr lang="en-US" b="1" dirty="0"/>
              <a:t>Jesus </a:t>
            </a:r>
            <a:r>
              <a:rPr lang="en-US" b="1" dirty="0" err="1"/>
              <a:t>Binayadanna</a:t>
            </a:r>
            <a:r>
              <a:rPr lang="en-US" b="1" dirty="0"/>
              <a:t> </a:t>
            </a:r>
            <a:r>
              <a:rPr lang="en-US" b="1" dirty="0" err="1" smtClean="0"/>
              <a:t>Amin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80" y="857232"/>
            <a:ext cx="6400800" cy="557216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cunana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aywananca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Caniac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umawagca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itdec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Ni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amin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Pacautangac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Basolco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incarona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Ket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inugasannac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masapolcot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Pannacabalinmo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Manglunag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pusoc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caniac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dinalusannac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nangina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dumtengac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nadiosan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insalacannac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Isuntot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icantac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Ni Jesus Binayadanna Amin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 Jesus Binayadanna Amin </dc:title>
  <dc:creator>mary</dc:creator>
  <cp:lastModifiedBy>admin</cp:lastModifiedBy>
  <cp:revision>16</cp:revision>
  <dcterms:created xsi:type="dcterms:W3CDTF">2022-06-15T20:07:00Z</dcterms:created>
  <dcterms:modified xsi:type="dcterms:W3CDTF">2026-05-07T00:13:35Z</dcterms:modified>
</cp:coreProperties>
</file>