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A81F-DD9F-4BDF-B9EA-E29077BDE8C0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4A81F-DD9F-4BDF-B9EA-E29077BDE8C0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05D36-A15C-4444-A94E-5659DD6781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 Golgoti je k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Na </a:t>
            </a:r>
            <a:r>
              <a:rPr lang="en-US" b="1" dirty="0" err="1" smtClean="0"/>
              <a:t>Golgoti</a:t>
            </a:r>
            <a:r>
              <a:rPr lang="en-US" b="1" dirty="0" smtClean="0"/>
              <a:t> je </a:t>
            </a:r>
            <a:r>
              <a:rPr lang="en-US" b="1" dirty="0" err="1" smtClean="0"/>
              <a:t>krst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4419600" cy="3886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Na </a:t>
            </a:r>
            <a:r>
              <a:rPr lang="en-US" sz="1800" b="1" dirty="0" err="1" smtClean="0">
                <a:solidFill>
                  <a:schemeClr val="tx1"/>
                </a:solidFill>
              </a:rPr>
              <a:t>Golgoti</a:t>
            </a:r>
            <a:r>
              <a:rPr lang="en-US" sz="1800" b="1" dirty="0" smtClean="0">
                <a:solidFill>
                  <a:schemeClr val="tx1"/>
                </a:solidFill>
              </a:rPr>
              <a:t> je </a:t>
            </a:r>
            <a:r>
              <a:rPr lang="en-US" sz="1800" b="1" dirty="0" err="1" smtClean="0">
                <a:solidFill>
                  <a:schemeClr val="tx1"/>
                </a:solidFill>
              </a:rPr>
              <a:t>krst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njega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gledam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</a:t>
            </a:r>
            <a:r>
              <a:rPr lang="en-US" sz="1800" b="1" dirty="0" smtClean="0">
                <a:solidFill>
                  <a:schemeClr val="tx1"/>
                </a:solidFill>
              </a:rPr>
              <a:t> sad —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Simbol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stradanja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zbog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greha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mog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Al’ </a:t>
            </a:r>
            <a:r>
              <a:rPr lang="en-US" sz="1800" b="1" dirty="0" err="1" smtClean="0">
                <a:solidFill>
                  <a:schemeClr val="tx1"/>
                </a:solidFill>
              </a:rPr>
              <a:t>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volim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znak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jer</a:t>
            </a:r>
            <a:r>
              <a:rPr lang="en-US" sz="1800" b="1" dirty="0" smtClean="0">
                <a:solidFill>
                  <a:schemeClr val="tx1"/>
                </a:solidFill>
              </a:rPr>
              <a:t> me </a:t>
            </a:r>
            <a:r>
              <a:rPr lang="en-US" sz="1800" b="1" dirty="0" err="1" smtClean="0">
                <a:solidFill>
                  <a:schemeClr val="tx1"/>
                </a:solidFill>
              </a:rPr>
              <a:t>seća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Kad</a:t>
            </a:r>
            <a:r>
              <a:rPr lang="en-US" sz="1800" b="1" dirty="0" smtClean="0">
                <a:solidFill>
                  <a:schemeClr val="tx1"/>
                </a:solidFill>
              </a:rPr>
              <a:t> je </a:t>
            </a:r>
            <a:r>
              <a:rPr lang="en-US" sz="1800" b="1" dirty="0" err="1" smtClean="0">
                <a:solidFill>
                  <a:schemeClr val="tx1"/>
                </a:solidFill>
              </a:rPr>
              <a:t>mene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otkupio</a:t>
            </a:r>
            <a:r>
              <a:rPr lang="en-US" sz="1800" b="1" dirty="0" smtClean="0">
                <a:solidFill>
                  <a:schemeClr val="tx1"/>
                </a:solidFill>
              </a:rPr>
              <a:t> Bog!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Pripev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Krst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svoj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nosim</a:t>
            </a:r>
            <a:r>
              <a:rPr lang="en-US" sz="1800" b="1" dirty="0" smtClean="0">
                <a:solidFill>
                  <a:srgbClr val="FF0000"/>
                </a:solidFill>
              </a:rPr>
              <a:t> sad </a:t>
            </a:r>
            <a:r>
              <a:rPr lang="en-US" sz="1800" b="1" dirty="0" err="1" smtClean="0">
                <a:solidFill>
                  <a:srgbClr val="FF0000"/>
                </a:solidFill>
              </a:rPr>
              <a:t>radosno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</a:t>
            </a:r>
            <a:r>
              <a:rPr lang="en-US" sz="1800" b="1" dirty="0" smtClean="0">
                <a:solidFill>
                  <a:srgbClr val="FF0000"/>
                </a:solidFill>
              </a:rPr>
              <a:t> —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kraju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krunu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</a:t>
            </a:r>
            <a:r>
              <a:rPr lang="en-US" sz="1800" b="1" dirty="0" smtClean="0">
                <a:solidFill>
                  <a:srgbClr val="FF0000"/>
                </a:solidFill>
              </a:rPr>
              <a:t> dam!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Divna</a:t>
            </a:r>
            <a:r>
              <a:rPr lang="en-US" sz="1800" b="1" dirty="0" smtClean="0">
                <a:solidFill>
                  <a:srgbClr val="FF0000"/>
                </a:solidFill>
              </a:rPr>
              <a:t> nada mi </a:t>
            </a:r>
            <a:r>
              <a:rPr lang="en-US" sz="1800" b="1" dirty="0" err="1" smtClean="0">
                <a:solidFill>
                  <a:srgbClr val="FF0000"/>
                </a:solidFill>
              </a:rPr>
              <a:t>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njega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sja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</a:t>
            </a:r>
            <a:r>
              <a:rPr lang="en-US" sz="1800" b="1" dirty="0" smtClean="0">
                <a:solidFill>
                  <a:srgbClr val="FF0000"/>
                </a:solidFill>
              </a:rPr>
              <a:t> me </a:t>
            </a:r>
            <a:r>
              <a:rPr lang="en-US" sz="1800" b="1" dirty="0" err="1" smtClean="0">
                <a:solidFill>
                  <a:srgbClr val="FF0000"/>
                </a:solidFill>
              </a:rPr>
              <a:t>čeka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već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Gospod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moj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sam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Nekad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prezreni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krst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Golgote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tamo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sjajan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slavan</a:t>
            </a:r>
            <a:r>
              <a:rPr lang="en-US" sz="1800" b="1" dirty="0" smtClean="0">
                <a:solidFill>
                  <a:schemeClr val="tx1"/>
                </a:solidFill>
              </a:rPr>
              <a:t> je sad!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Večni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svedok</a:t>
            </a:r>
            <a:r>
              <a:rPr lang="en-US" sz="1800" b="1" dirty="0" smtClean="0">
                <a:solidFill>
                  <a:schemeClr val="tx1"/>
                </a:solidFill>
              </a:rPr>
              <a:t> je on </a:t>
            </a:r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 me </a:t>
            </a:r>
            <a:r>
              <a:rPr lang="en-US" sz="1800" b="1" dirty="0" err="1" smtClean="0">
                <a:solidFill>
                  <a:schemeClr val="tx1"/>
                </a:solidFill>
              </a:rPr>
              <a:t>ljubi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moj</a:t>
            </a:r>
            <a:r>
              <a:rPr lang="en-US" sz="1800" b="1" dirty="0" smtClean="0">
                <a:solidFill>
                  <a:schemeClr val="tx1"/>
                </a:solidFill>
              </a:rPr>
              <a:t> Bog,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u </a:t>
            </a:r>
            <a:r>
              <a:rPr lang="en-US" sz="1800" b="1" dirty="0" err="1" smtClean="0">
                <a:solidFill>
                  <a:schemeClr val="tx1"/>
                </a:solidFill>
              </a:rPr>
              <a:t>Njemu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vidim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svoj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nad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Grubi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Isusov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krst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zrači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nadu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mir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Kao </a:t>
            </a:r>
            <a:r>
              <a:rPr lang="en-US" sz="1800" b="1" dirty="0" err="1" smtClean="0">
                <a:solidFill>
                  <a:schemeClr val="tx1"/>
                </a:solidFill>
              </a:rPr>
              <a:t>Sunce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svoj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nebeski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sjaj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en-US" sz="1800" b="1" dirty="0" err="1" smtClean="0">
                <a:solidFill>
                  <a:schemeClr val="tx1"/>
                </a:solidFill>
              </a:rPr>
              <a:t>kad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vrati</a:t>
            </a:r>
            <a:r>
              <a:rPr lang="en-US" sz="1800" b="1" dirty="0" smtClean="0">
                <a:solidFill>
                  <a:schemeClr val="tx1"/>
                </a:solidFill>
              </a:rPr>
              <a:t> se On, </a:t>
            </a:r>
            <a:r>
              <a:rPr lang="en-US" sz="1800" b="1" dirty="0" err="1" smtClean="0">
                <a:solidFill>
                  <a:schemeClr val="tx1"/>
                </a:solidFill>
              </a:rPr>
              <a:t>silni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Spasitelj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moj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Tad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Njime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ću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poći</a:t>
            </a:r>
            <a:r>
              <a:rPr lang="en-US" sz="1800" b="1" dirty="0" smtClean="0">
                <a:solidFill>
                  <a:schemeClr val="tx1"/>
                </a:solidFill>
              </a:rPr>
              <a:t> u raj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139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 Golgoti je krst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Golgoti je krst </dc:title>
  <dc:creator>FRONT</dc:creator>
  <cp:lastModifiedBy>admin</cp:lastModifiedBy>
  <cp:revision>28</cp:revision>
  <dcterms:created xsi:type="dcterms:W3CDTF">2024-04-20T15:32:10Z</dcterms:created>
  <dcterms:modified xsi:type="dcterms:W3CDTF">2026-05-03T18:57:37Z</dcterms:modified>
</cp:coreProperties>
</file>