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7E321-12B1-4F04-B5EE-7B949EC86640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C2DE6-BDD9-42CE-B220-71381F4D6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7E321-12B1-4F04-B5EE-7B949EC86640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C2DE6-BDD9-42CE-B220-71381F4D6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7E321-12B1-4F04-B5EE-7B949EC86640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C2DE6-BDD9-42CE-B220-71381F4D6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7E321-12B1-4F04-B5EE-7B949EC86640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C2DE6-BDD9-42CE-B220-71381F4D6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7E321-12B1-4F04-B5EE-7B949EC86640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C2DE6-BDD9-42CE-B220-71381F4D6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7E321-12B1-4F04-B5EE-7B949EC86640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C2DE6-BDD9-42CE-B220-71381F4D6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7E321-12B1-4F04-B5EE-7B949EC86640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C2DE6-BDD9-42CE-B220-71381F4D6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7E321-12B1-4F04-B5EE-7B949EC86640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C2DE6-BDD9-42CE-B220-71381F4D6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7E321-12B1-4F04-B5EE-7B949EC86640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C2DE6-BDD9-42CE-B220-71381F4D6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7E321-12B1-4F04-B5EE-7B949EC86640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C2DE6-BDD9-42CE-B220-71381F4D6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7E321-12B1-4F04-B5EE-7B949EC86640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C2DE6-BDD9-42CE-B220-71381F4D66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7E321-12B1-4F04-B5EE-7B949EC86640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C2DE6-BDD9-42CE-B220-71381F4D66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ce Jesus came into my heart2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ly csodás változá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596" y="214290"/>
            <a:ext cx="8286808" cy="57150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Mily</a:t>
            </a:r>
            <a:r>
              <a:rPr lang="en-US" b="1" dirty="0" smtClean="0"/>
              <a:t> </a:t>
            </a:r>
            <a:r>
              <a:rPr lang="en-US" b="1" dirty="0" err="1" smtClean="0"/>
              <a:t>csodás</a:t>
            </a:r>
            <a:r>
              <a:rPr lang="en-US" b="1" dirty="0" smtClean="0"/>
              <a:t> </a:t>
            </a:r>
            <a:r>
              <a:rPr lang="en-US" b="1" dirty="0" err="1" smtClean="0"/>
              <a:t>változás</a:t>
            </a:r>
            <a:r>
              <a:rPr lang="en-US" b="1" dirty="0" smtClean="0"/>
              <a:t> </a:t>
            </a:r>
            <a:r>
              <a:rPr lang="en-US" b="1" dirty="0" err="1" smtClean="0"/>
              <a:t>jött</a:t>
            </a:r>
            <a:r>
              <a:rPr lang="en-US" b="1" dirty="0" smtClean="0"/>
              <a:t> </a:t>
            </a:r>
            <a:r>
              <a:rPr lang="en-US" b="1" dirty="0" err="1" smtClean="0"/>
              <a:t>az</a:t>
            </a:r>
            <a:r>
              <a:rPr lang="en-US" b="1" dirty="0" smtClean="0"/>
              <a:t> </a:t>
            </a:r>
            <a:r>
              <a:rPr lang="en-US" b="1" dirty="0" err="1" smtClean="0"/>
              <a:t>életembe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1214422"/>
            <a:ext cx="8786842" cy="4714908"/>
          </a:xfrm>
        </p:spPr>
        <p:txBody>
          <a:bodyPr numCol="2">
            <a:noAutofit/>
          </a:bodyPr>
          <a:lstStyle/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1. Mily csodás változás jött az életembe,</a:t>
            </a: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Mert szívem már a Jézusé.</a:t>
            </a: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Lelkem mennyei világosságot nyere,</a:t>
            </a: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Mert szívem már a Jézusé.</a:t>
            </a:r>
          </a:p>
          <a:p>
            <a:pPr algn="l"/>
            <a:endParaRPr lang="hu-HU" sz="16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Ref</a:t>
            </a:r>
            <a:r>
              <a:rPr lang="hu-HU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Mert szívem már a Jézusé,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Mert </a:t>
            </a:r>
            <a:r>
              <a:rPr lang="hu-HU" sz="1600" b="1" dirty="0" smtClean="0">
                <a:solidFill>
                  <a:srgbClr val="FF0000"/>
                </a:solidFill>
              </a:rPr>
              <a:t>szívem már a Jézusé, 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Lelkem az örömtől, mint tenger áradoz,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Mert szívem már a Jézusé.</a:t>
            </a:r>
          </a:p>
          <a:p>
            <a:pPr algn="l"/>
            <a:endParaRPr lang="hu-HU" sz="16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2. Elhagytam vétkeim kárhozatos útját,</a:t>
            </a: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Mert szívem már a Jézusé.</a:t>
            </a: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Lelkem hófehérre mosva mond hő imát,</a:t>
            </a: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Mert szívem már a Jézusé.</a:t>
            </a: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3</a:t>
            </a:r>
            <a:r>
              <a:rPr lang="hu-HU" sz="1600" b="1" dirty="0" smtClean="0">
                <a:solidFill>
                  <a:schemeClr val="tx1"/>
                </a:solidFill>
              </a:rPr>
              <a:t>. Most már van reményem, mely biztos és erős,</a:t>
            </a: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Mert szívem már a Jézusé.</a:t>
            </a: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Kételyek serege többé már nem ijeszt,</a:t>
            </a: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Mert szívem már a Jézusé.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hu-HU" sz="16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4. Megyek már ama szép városba: Mennybe fel,</a:t>
            </a: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Mert szívem már a Jézusé.</a:t>
            </a: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Boldogság haladni az Isten népével,</a:t>
            </a: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Mert szívem már a Jézusé</a:t>
            </a:r>
            <a:r>
              <a:rPr lang="hu-HU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146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Mily csodás változás jött az életembe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Mily csodás változás</dc:title>
  <dc:creator>mary</dc:creator>
  <cp:lastModifiedBy>admin</cp:lastModifiedBy>
  <cp:revision>14</cp:revision>
  <dcterms:created xsi:type="dcterms:W3CDTF">2022-02-11T21:58:16Z</dcterms:created>
  <dcterms:modified xsi:type="dcterms:W3CDTF">2026-05-15T14:53:23Z</dcterms:modified>
</cp:coreProperties>
</file>