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380D-35E1-4684-88AC-526EECD7CF1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9520A-12FA-4E78-895B-6102CB1161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er liefde, o dierbre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04800"/>
            <a:ext cx="6248400" cy="609600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Meer liefde, o dierbre Heer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5715000" cy="3429000"/>
          </a:xfrm>
        </p:spPr>
        <p:txBody>
          <a:bodyPr numCol="1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Meer </a:t>
            </a:r>
            <a:r>
              <a:rPr lang="nl-NL" sz="1800" b="1" dirty="0" smtClean="0">
                <a:solidFill>
                  <a:schemeClr val="bg1"/>
                </a:solidFill>
              </a:rPr>
              <a:t>liefde, o dierbre Heer, In ’t hart, tot U,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Verhoor, o God! verhoor Mijn bede nu.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Dit is ’t wat ik begeer: Meer liefde tot U, Heer.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Tot u, o Heer! Steeds meer en meer.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Wat </a:t>
            </a:r>
            <a:r>
              <a:rPr lang="nl-NL" sz="1800" b="1" dirty="0" smtClean="0">
                <a:solidFill>
                  <a:schemeClr val="bg1"/>
                </a:solidFill>
              </a:rPr>
              <a:t>ook mijn lot hier zij: ’t Zij smart of pijn,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Uw liefde, o Heer! zal mij Tot troost steeds zijn.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Dit blijft mijn bede nu: Meer liefde, o Heer! tot U.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Tot u, o Heer! Steeds meer en meer.</a:t>
            </a:r>
          </a:p>
          <a:p>
            <a:pPr algn="l"/>
            <a:endParaRPr lang="nl-NL" sz="18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Ja</a:t>
            </a:r>
            <a:r>
              <a:rPr lang="nl-NL" sz="1800" b="1" dirty="0" smtClean="0">
                <a:solidFill>
                  <a:schemeClr val="bg1"/>
                </a:solidFill>
              </a:rPr>
              <a:t>, tot aan ’t eind der reis, Verblijd ik mij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In Uwe liefde, o Heer! Zoo rijk en vrij;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Dan blijft mijn bede, als nu: Meer liefde, o Heer! tot U.</a:t>
            </a:r>
          </a:p>
          <a:p>
            <a:pPr algn="l"/>
            <a:r>
              <a:rPr lang="nl-NL" sz="1800" b="1" dirty="0" smtClean="0">
                <a:solidFill>
                  <a:schemeClr val="bg1"/>
                </a:solidFill>
              </a:rPr>
              <a:t>Tot u, o Heer! Steeds meer en meer.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159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Meer liefde, o dierbre Heer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Meer Liefd' O Heer Tot U dutch</dc:title>
  <dc:creator>admin</dc:creator>
  <cp:lastModifiedBy>admin</cp:lastModifiedBy>
  <cp:revision>11</cp:revision>
  <dcterms:created xsi:type="dcterms:W3CDTF">2026-05-26T00:17:26Z</dcterms:created>
  <dcterms:modified xsi:type="dcterms:W3CDTF">2026-05-26T19:12:32Z</dcterms:modified>
</cp:coreProperties>
</file>