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8EC06-3D6E-4A0A-AF7F-BFA3C4B7871B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CDCED-1838-4221-B9C8-98D0F78528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8EC06-3D6E-4A0A-AF7F-BFA3C4B7871B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CDCED-1838-4221-B9C8-98D0F78528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8EC06-3D6E-4A0A-AF7F-BFA3C4B7871B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CDCED-1838-4221-B9C8-98D0F78528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8EC06-3D6E-4A0A-AF7F-BFA3C4B7871B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CDCED-1838-4221-B9C8-98D0F78528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8EC06-3D6E-4A0A-AF7F-BFA3C4B7871B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CDCED-1838-4221-B9C8-98D0F78528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8EC06-3D6E-4A0A-AF7F-BFA3C4B7871B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CDCED-1838-4221-B9C8-98D0F78528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8EC06-3D6E-4A0A-AF7F-BFA3C4B7871B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CDCED-1838-4221-B9C8-98D0F78528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8EC06-3D6E-4A0A-AF7F-BFA3C4B7871B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CDCED-1838-4221-B9C8-98D0F78528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8EC06-3D6E-4A0A-AF7F-BFA3C4B7871B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CDCED-1838-4221-B9C8-98D0F78528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8EC06-3D6E-4A0A-AF7F-BFA3C4B7871B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CDCED-1838-4221-B9C8-98D0F78528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8EC06-3D6E-4A0A-AF7F-BFA3C4B7871B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CDCED-1838-4221-B9C8-98D0F78528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D8EC06-3D6E-4A0A-AF7F-BFA3C4B7871B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6CDCED-1838-4221-B9C8-98D0F78528B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ince Jesus came into my heart2 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y pagkabalhin sa akong kinabu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04800"/>
            <a:ext cx="7924800" cy="5333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May </a:t>
            </a:r>
            <a:r>
              <a:rPr lang="en-US" b="1" dirty="0" err="1" smtClean="0"/>
              <a:t>pagkabalhin</a:t>
            </a:r>
            <a:r>
              <a:rPr lang="en-US" b="1" dirty="0" smtClean="0"/>
              <a:t> </a:t>
            </a:r>
            <a:r>
              <a:rPr lang="en-US" b="1" dirty="0" err="1" smtClean="0"/>
              <a:t>sa</a:t>
            </a:r>
            <a:r>
              <a:rPr lang="en-US" b="1" dirty="0" smtClean="0"/>
              <a:t> </a:t>
            </a:r>
            <a:r>
              <a:rPr lang="en-US" b="1" dirty="0" err="1" smtClean="0"/>
              <a:t>akong</a:t>
            </a:r>
            <a:r>
              <a:rPr lang="en-US" b="1" dirty="0" smtClean="0"/>
              <a:t> </a:t>
            </a:r>
            <a:r>
              <a:rPr lang="en-US" b="1" dirty="0" err="1" smtClean="0"/>
              <a:t>kinabuhi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600200"/>
            <a:ext cx="9296400" cy="4191000"/>
          </a:xfrm>
        </p:spPr>
        <p:txBody>
          <a:bodyPr numCol="2">
            <a:noAutofit/>
          </a:bodyPr>
          <a:lstStyle/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1. May </a:t>
            </a:r>
            <a:r>
              <a:rPr lang="en-US" sz="1700" b="1" dirty="0" err="1" smtClean="0">
                <a:solidFill>
                  <a:schemeClr val="tx1"/>
                </a:solidFill>
              </a:rPr>
              <a:t>pagkabalhin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sa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akong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kinabuhi</a:t>
            </a:r>
            <a:endParaRPr lang="en-US" sz="17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/>
                </a:solidFill>
              </a:rPr>
              <a:t>Sukad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naako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si</a:t>
            </a:r>
            <a:r>
              <a:rPr lang="en-US" sz="1700" b="1" dirty="0" smtClean="0">
                <a:solidFill>
                  <a:schemeClr val="tx1"/>
                </a:solidFill>
              </a:rPr>
              <a:t> Jesus!</a:t>
            </a: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May </a:t>
            </a:r>
            <a:r>
              <a:rPr lang="en-US" sz="1700" b="1" dirty="0" err="1" smtClean="0">
                <a:solidFill>
                  <a:schemeClr val="tx1"/>
                </a:solidFill>
              </a:rPr>
              <a:t>diosnon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nga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kahayag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nagpuno’s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kalag</a:t>
            </a:r>
            <a:r>
              <a:rPr lang="en-US" sz="17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Kay </a:t>
            </a:r>
            <a:r>
              <a:rPr lang="en-US" sz="1700" b="1" dirty="0" err="1" smtClean="0">
                <a:solidFill>
                  <a:schemeClr val="tx1"/>
                </a:solidFill>
              </a:rPr>
              <a:t>naako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na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si</a:t>
            </a:r>
            <a:r>
              <a:rPr lang="en-US" sz="1700" b="1" dirty="0" smtClean="0">
                <a:solidFill>
                  <a:schemeClr val="tx1"/>
                </a:solidFill>
              </a:rPr>
              <a:t> Jesus!</a:t>
            </a: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7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700" b="1" dirty="0" err="1" smtClean="0">
                <a:solidFill>
                  <a:srgbClr val="FF0000"/>
                </a:solidFill>
              </a:rPr>
              <a:t>Sukad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naako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si</a:t>
            </a:r>
            <a:r>
              <a:rPr lang="en-US" sz="1700" b="1" dirty="0" smtClean="0">
                <a:solidFill>
                  <a:srgbClr val="FF0000"/>
                </a:solidFill>
              </a:rPr>
              <a:t> Jesus!</a:t>
            </a:r>
          </a:p>
          <a:p>
            <a:pPr algn="l"/>
            <a:r>
              <a:rPr lang="en-US" sz="1700" b="1" dirty="0" err="1" smtClean="0">
                <a:solidFill>
                  <a:srgbClr val="FF0000"/>
                </a:solidFill>
              </a:rPr>
              <a:t>Sulod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ning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kasingkasing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ko</a:t>
            </a:r>
            <a:r>
              <a:rPr lang="en-US" sz="17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en-US" sz="1700" b="1" dirty="0" err="1" smtClean="0">
                <a:solidFill>
                  <a:srgbClr val="FF0000"/>
                </a:solidFill>
              </a:rPr>
              <a:t>Nagbaha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ang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kalipay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sa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akong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kalag</a:t>
            </a:r>
            <a:r>
              <a:rPr lang="en-US" sz="17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rgbClr val="FF0000"/>
                </a:solidFill>
              </a:rPr>
              <a:t>Sukad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naako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si</a:t>
            </a:r>
            <a:r>
              <a:rPr lang="en-US" sz="1700" b="1" dirty="0" smtClean="0">
                <a:solidFill>
                  <a:srgbClr val="FF0000"/>
                </a:solidFill>
              </a:rPr>
              <a:t> Jesus!</a:t>
            </a:r>
          </a:p>
          <a:p>
            <a:pPr algn="l"/>
            <a:endParaRPr lang="en-US" sz="17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2. </a:t>
            </a:r>
            <a:r>
              <a:rPr lang="en-US" sz="1700" b="1" dirty="0" err="1" smtClean="0">
                <a:solidFill>
                  <a:schemeClr val="tx1"/>
                </a:solidFill>
              </a:rPr>
              <a:t>Wala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na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maglaag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ug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mahisalaag</a:t>
            </a:r>
            <a:r>
              <a:rPr lang="en-US" sz="17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tx1"/>
                </a:solidFill>
              </a:rPr>
              <a:t>Sukad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naako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si</a:t>
            </a:r>
            <a:r>
              <a:rPr lang="en-US" sz="1700" b="1" dirty="0" smtClean="0">
                <a:solidFill>
                  <a:schemeClr val="tx1"/>
                </a:solidFill>
              </a:rPr>
              <a:t> Jesus!</a:t>
            </a:r>
          </a:p>
          <a:p>
            <a:pPr algn="l"/>
            <a:r>
              <a:rPr lang="en-US" sz="1700" b="1" dirty="0" err="1" smtClean="0">
                <a:solidFill>
                  <a:schemeClr val="tx1"/>
                </a:solidFill>
              </a:rPr>
              <a:t>Daghang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sala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ko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gihugasan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N’yang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tanan</a:t>
            </a:r>
            <a:r>
              <a:rPr lang="en-US" sz="17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tx1"/>
                </a:solidFill>
              </a:rPr>
              <a:t>Sukad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naako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si</a:t>
            </a:r>
            <a:r>
              <a:rPr lang="en-US" sz="1700" b="1" dirty="0" smtClean="0">
                <a:solidFill>
                  <a:schemeClr val="tx1"/>
                </a:solidFill>
              </a:rPr>
              <a:t> Jesus!</a:t>
            </a:r>
          </a:p>
          <a:p>
            <a:pPr algn="l"/>
            <a:endParaRPr lang="en-US" sz="17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3. </a:t>
            </a:r>
            <a:r>
              <a:rPr lang="en-US" sz="1700" b="1" dirty="0" err="1" smtClean="0">
                <a:solidFill>
                  <a:schemeClr val="tx1"/>
                </a:solidFill>
              </a:rPr>
              <a:t>Ang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malig-ong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paglaum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naako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gayud</a:t>
            </a:r>
            <a:r>
              <a:rPr lang="en-US" sz="17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tx1"/>
                </a:solidFill>
              </a:rPr>
              <a:t>Sukad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naako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si</a:t>
            </a:r>
            <a:r>
              <a:rPr lang="en-US" sz="1700" b="1" dirty="0" smtClean="0">
                <a:solidFill>
                  <a:schemeClr val="tx1"/>
                </a:solidFill>
              </a:rPr>
              <a:t> Jesus!</a:t>
            </a:r>
          </a:p>
          <a:p>
            <a:pPr algn="l"/>
            <a:r>
              <a:rPr lang="en-US" sz="1700" b="1" dirty="0" err="1" smtClean="0">
                <a:solidFill>
                  <a:schemeClr val="tx1"/>
                </a:solidFill>
              </a:rPr>
              <a:t>Ug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nahanaw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ang</a:t>
            </a:r>
            <a:r>
              <a:rPr lang="en-US" sz="1700" b="1" dirty="0" smtClean="0">
                <a:solidFill>
                  <a:schemeClr val="tx1"/>
                </a:solidFill>
              </a:rPr>
              <a:t> dag-</a:t>
            </a:r>
            <a:r>
              <a:rPr lang="en-US" sz="1700" b="1" dirty="0" err="1" smtClean="0">
                <a:solidFill>
                  <a:schemeClr val="tx1"/>
                </a:solidFill>
              </a:rPr>
              <a:t>om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sa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akong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dalan</a:t>
            </a:r>
            <a:r>
              <a:rPr lang="en-US" sz="17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tx1"/>
                </a:solidFill>
              </a:rPr>
              <a:t>Sukad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naako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si</a:t>
            </a:r>
            <a:r>
              <a:rPr lang="en-US" sz="1700" b="1" dirty="0" smtClean="0">
                <a:solidFill>
                  <a:schemeClr val="tx1"/>
                </a:solidFill>
              </a:rPr>
              <a:t> Jesus!</a:t>
            </a:r>
          </a:p>
          <a:p>
            <a:pPr algn="l"/>
            <a:endParaRPr lang="en-US" sz="1700" b="1" dirty="0" smtClean="0">
              <a:solidFill>
                <a:schemeClr val="tx1"/>
              </a:solidFill>
            </a:endParaRPr>
          </a:p>
          <a:p>
            <a:pPr algn="l"/>
            <a:endParaRPr lang="en-US" sz="17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4. </a:t>
            </a:r>
            <a:r>
              <a:rPr lang="en-US" sz="1700" b="1" dirty="0" err="1" smtClean="0">
                <a:solidFill>
                  <a:schemeClr val="tx1"/>
                </a:solidFill>
              </a:rPr>
              <a:t>Alang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nako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walog’s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kamatayon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hayag</a:t>
            </a:r>
            <a:r>
              <a:rPr lang="en-US" sz="17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tx1"/>
                </a:solidFill>
              </a:rPr>
              <a:t>Sukad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naako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si</a:t>
            </a:r>
            <a:r>
              <a:rPr lang="en-US" sz="1700" b="1" dirty="0" smtClean="0">
                <a:solidFill>
                  <a:schemeClr val="tx1"/>
                </a:solidFill>
              </a:rPr>
              <a:t> Jesus!</a:t>
            </a:r>
          </a:p>
          <a:p>
            <a:pPr algn="l"/>
            <a:r>
              <a:rPr lang="en-US" sz="1700" b="1" dirty="0" err="1" smtClean="0">
                <a:solidFill>
                  <a:schemeClr val="tx1"/>
                </a:solidFill>
              </a:rPr>
              <a:t>Ug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mga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ganghaan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sa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Syudad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makita</a:t>
            </a:r>
            <a:endParaRPr lang="en-US" sz="17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/>
                </a:solidFill>
              </a:rPr>
              <a:t>Sukad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naako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si</a:t>
            </a:r>
            <a:r>
              <a:rPr lang="en-US" sz="1700" b="1" dirty="0" smtClean="0">
                <a:solidFill>
                  <a:schemeClr val="tx1"/>
                </a:solidFill>
              </a:rPr>
              <a:t> Jesus!</a:t>
            </a:r>
          </a:p>
          <a:p>
            <a:pPr algn="l"/>
            <a:endParaRPr lang="en-US" sz="17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5. </a:t>
            </a:r>
            <a:r>
              <a:rPr lang="en-US" sz="1700" b="1" dirty="0" err="1" smtClean="0">
                <a:solidFill>
                  <a:schemeClr val="tx1"/>
                </a:solidFill>
              </a:rPr>
              <a:t>Magpuyo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unya’s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Syudad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nga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nasayran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ko</a:t>
            </a:r>
            <a:r>
              <a:rPr lang="en-US" sz="17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tx1"/>
                </a:solidFill>
              </a:rPr>
              <a:t>Sukad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naako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si</a:t>
            </a:r>
            <a:r>
              <a:rPr lang="en-US" sz="1700" b="1" dirty="0" smtClean="0">
                <a:solidFill>
                  <a:schemeClr val="tx1"/>
                </a:solidFill>
              </a:rPr>
              <a:t> Jesus!</a:t>
            </a:r>
          </a:p>
          <a:p>
            <a:pPr algn="l"/>
            <a:r>
              <a:rPr lang="en-US" sz="1700" b="1" dirty="0" err="1" smtClean="0">
                <a:solidFill>
                  <a:schemeClr val="tx1"/>
                </a:solidFill>
              </a:rPr>
              <a:t>Nalipay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kaayo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sa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pagpadayon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ko</a:t>
            </a:r>
            <a:r>
              <a:rPr lang="en-US" sz="17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tx1"/>
                </a:solidFill>
              </a:rPr>
              <a:t>Sukad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naako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si</a:t>
            </a:r>
            <a:r>
              <a:rPr lang="en-US" sz="1700" b="1" dirty="0" smtClean="0">
                <a:solidFill>
                  <a:schemeClr val="tx1"/>
                </a:solidFill>
              </a:rPr>
              <a:t> Jesus!</a:t>
            </a:r>
          </a:p>
          <a:p>
            <a:pPr algn="l"/>
            <a:endParaRPr lang="en-US" sz="17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154</Words>
  <Application>Microsoft Office PowerPoint</Application>
  <PresentationFormat>On-screen Show (4:3)</PresentationFormat>
  <Paragraphs>32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May pagkabalhin sa akong kinabuhi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May pagkabalhin sa akong kinabuhi cebuano</dc:title>
  <dc:creator>admin</dc:creator>
  <cp:lastModifiedBy>admin</cp:lastModifiedBy>
  <cp:revision>14</cp:revision>
  <dcterms:created xsi:type="dcterms:W3CDTF">2026-05-15T01:34:37Z</dcterms:created>
  <dcterms:modified xsi:type="dcterms:W3CDTF">2026-05-15T15:08:37Z</dcterms:modified>
</cp:coreProperties>
</file>