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0A932-FAC1-4BF6-A0A4-EBCD9931F161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18DAD-29A1-4170-9511-9016FB8A57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hr mich erkennen h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Lehr </a:t>
            </a:r>
            <a:r>
              <a:rPr lang="en-US" b="1" dirty="0" err="1"/>
              <a:t>mich</a:t>
            </a:r>
            <a:r>
              <a:rPr lang="en-US" b="1" dirty="0"/>
              <a:t> </a:t>
            </a:r>
            <a:r>
              <a:rPr lang="en-US" b="1" dirty="0" err="1"/>
              <a:t>erkennen</a:t>
            </a:r>
            <a:r>
              <a:rPr lang="en-US" b="1" dirty="0"/>
              <a:t> </a:t>
            </a:r>
            <a:r>
              <a:rPr lang="en-US" b="1" dirty="0" err="1" smtClean="0"/>
              <a:t>hier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9600"/>
            <a:ext cx="8229600" cy="51054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Lehr </a:t>
            </a:r>
            <a:r>
              <a:rPr lang="de-DE" sz="1600" b="1" dirty="0" smtClean="0">
                <a:solidFill>
                  <a:schemeClr val="tx1"/>
                </a:solidFill>
              </a:rPr>
              <a:t>mich erkennen hier,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Herr, Deinen Weg!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Hilf, offenbare mir,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Herr, Deinen Weg!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Wie leicht Dein Schäflein irrt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Zweifel mich verwirrt,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weißt Du, o guter Hirt.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Lehr mich den Weg!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Auch </a:t>
            </a:r>
            <a:r>
              <a:rPr lang="de-DE" sz="1600" b="1" dirty="0" smtClean="0">
                <a:solidFill>
                  <a:schemeClr val="tx1"/>
                </a:solidFill>
              </a:rPr>
              <a:t>wenn mich Furcht befällt,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zeig mir den Weg!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Auch wenn Du Sturm bestellt,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zeig mir den Weg!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Wenn ich den Weg nicht schau,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weil ich mir selbst nicht trau,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führe durchs dunkle Grau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mich Deinen Weg!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Lehr </a:t>
            </a:r>
            <a:r>
              <a:rPr lang="de-DE" sz="1600" b="1" dirty="0" smtClean="0">
                <a:solidFill>
                  <a:schemeClr val="tx1"/>
                </a:solidFill>
              </a:rPr>
              <a:t>mich, solang ich bin,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Herr, Deinen Weg,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wo auch mein Los fällt hin,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zeig mir den Weg!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Werd ich am Ziele sein,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dann wird die Krone mein,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Herr, und die Ehre Dein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in Ewigkeit!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Lehr mich erkennen hier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 mich erkennen hier german</dc:title>
  <dc:creator>admin</dc:creator>
  <cp:lastModifiedBy>admin</cp:lastModifiedBy>
  <cp:revision>9</cp:revision>
  <dcterms:created xsi:type="dcterms:W3CDTF">2026-05-07T22:09:31Z</dcterms:created>
  <dcterms:modified xsi:type="dcterms:W3CDTF">2026-05-09T15:26:34Z</dcterms:modified>
</cp:coreProperties>
</file>