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116D-C5DB-4865-93D5-78B2B27BF50B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9684-7DDA-4FA4-9E12-DF0A8F4733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116D-C5DB-4865-93D5-78B2B27BF50B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9684-7DDA-4FA4-9E12-DF0A8F4733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116D-C5DB-4865-93D5-78B2B27BF50B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9684-7DDA-4FA4-9E12-DF0A8F4733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116D-C5DB-4865-93D5-78B2B27BF50B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9684-7DDA-4FA4-9E12-DF0A8F4733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116D-C5DB-4865-93D5-78B2B27BF50B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9684-7DDA-4FA4-9E12-DF0A8F4733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116D-C5DB-4865-93D5-78B2B27BF50B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9684-7DDA-4FA4-9E12-DF0A8F4733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116D-C5DB-4865-93D5-78B2B27BF50B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9684-7DDA-4FA4-9E12-DF0A8F4733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116D-C5DB-4865-93D5-78B2B27BF50B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9684-7DDA-4FA4-9E12-DF0A8F4733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116D-C5DB-4865-93D5-78B2B27BF50B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9684-7DDA-4FA4-9E12-DF0A8F4733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116D-C5DB-4865-93D5-78B2B27BF50B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9684-7DDA-4FA4-9E12-DF0A8F4733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116D-C5DB-4865-93D5-78B2B27BF50B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9684-7DDA-4FA4-9E12-DF0A8F4733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3116D-C5DB-4865-93D5-78B2B27BF50B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69684-7DDA-4FA4-9E12-DF0A8F4733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ach Me Thy Way, O Lord1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er Mij Uw Weg, O 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15000" cy="533400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Leer Mij Uw Weg, O </a:t>
            </a:r>
            <a:r>
              <a:rPr lang="nl-NL" b="1" dirty="0" smtClean="0"/>
              <a:t>Heer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914400"/>
            <a:ext cx="7924800" cy="5791200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Leer mij uw weg, o Heer, 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leer mij uw weg.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Schenk van uw kracht mij meer, 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leer mij uw weg.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Houd mij in evenwicht,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dat  ‘voor uw aangezicht, 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wandel in ’t volle licht,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leer mij uw weg</a:t>
            </a:r>
            <a:r>
              <a:rPr lang="nl-NL" sz="1800" b="1" dirty="0" smtClean="0">
                <a:solidFill>
                  <a:schemeClr val="tx1"/>
                </a:solidFill>
              </a:rPr>
              <a:t>.</a:t>
            </a:r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Hoe ook mijn toestand wordt</a:t>
            </a:r>
            <a:r>
              <a:rPr lang="nl-NL" sz="1800" b="1" dirty="0" smtClean="0">
                <a:solidFill>
                  <a:schemeClr val="tx1"/>
                </a:solidFill>
              </a:rPr>
              <a:t>,</a:t>
            </a:r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leer mij uw weg.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't Leven zij lang of kort</a:t>
            </a:r>
            <a:r>
              <a:rPr lang="nl-NL" sz="1800" b="1" dirty="0" smtClean="0">
                <a:solidFill>
                  <a:schemeClr val="tx1"/>
                </a:solidFill>
              </a:rPr>
              <a:t>,</a:t>
            </a:r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leer mij uw weg</a:t>
            </a:r>
            <a:r>
              <a:rPr lang="nl-NL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Is </a:t>
            </a:r>
            <a:r>
              <a:rPr lang="nl-NL" sz="1800" b="1" dirty="0" smtClean="0">
                <a:solidFill>
                  <a:schemeClr val="tx1"/>
                </a:solidFill>
              </a:rPr>
              <a:t>dan mijn hoop volbracht</a:t>
            </a:r>
            <a:r>
              <a:rPr lang="nl-NL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 ‘</a:t>
            </a:r>
            <a:r>
              <a:rPr lang="nl-NL" sz="1800" b="1" dirty="0" smtClean="0">
                <a:solidFill>
                  <a:schemeClr val="tx1"/>
                </a:solidFill>
              </a:rPr>
              <a:t>vrees ik geen dood of macht,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daar mijn ziel U verwacht</a:t>
            </a:r>
            <a:r>
              <a:rPr lang="nl-NL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 leer </a:t>
            </a:r>
            <a:r>
              <a:rPr lang="nl-NL" sz="1800" b="1" dirty="0" smtClean="0">
                <a:solidFill>
                  <a:schemeClr val="tx1"/>
                </a:solidFill>
              </a:rPr>
              <a:t>mij Uw weg.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Wat </a:t>
            </a:r>
            <a:r>
              <a:rPr lang="nl-NL" sz="1800" b="1" dirty="0" smtClean="0">
                <a:solidFill>
                  <a:schemeClr val="tx1"/>
                </a:solidFill>
              </a:rPr>
              <a:t>ook dit leven brengt,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Hij is nabij.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't Zij vreugd of droefheid schenkt</a:t>
            </a:r>
            <a:r>
              <a:rPr lang="nl-NL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Hij </a:t>
            </a:r>
            <a:r>
              <a:rPr lang="nl-NL" sz="1800" b="1" dirty="0" smtClean="0">
                <a:solidFill>
                  <a:schemeClr val="tx1"/>
                </a:solidFill>
              </a:rPr>
              <a:t>is nabij.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Hoe sterk ook satans macht,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Jezus geeft licht en kracht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ieder, die Hem verwacht;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Hij is nabij.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146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Leer Mij Uw Weg, O Heer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Leer Mij Uw Weg, O Heer DUTCH</dc:title>
  <dc:creator>admin</dc:creator>
  <cp:lastModifiedBy>admin</cp:lastModifiedBy>
  <cp:revision>8</cp:revision>
  <dcterms:created xsi:type="dcterms:W3CDTF">2026-05-08T16:45:58Z</dcterms:created>
  <dcterms:modified xsi:type="dcterms:W3CDTF">2026-05-13T18:48:40Z</dcterms:modified>
</cp:coreProperties>
</file>