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FB7B9-520E-4AFD-BE58-DDBA884D41F6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232A7-0738-4467-AAC7-FFA38BC26C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är mig din väg, o G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Lär mig din väg, o Gud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5181600" cy="4038600"/>
          </a:xfrm>
        </p:spPr>
        <p:txBody>
          <a:bodyPr>
            <a:noAutofit/>
          </a:bodyPr>
          <a:lstStyle/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Lär mig din väg, o Gud, lär mig din väg.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Ge mig ditt bistånd, Gud, lär mig din väg.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Hjälp mig i tro på dig vandra din viljas stig.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Bred du ditt ljus kring mig, lär mig din väg.</a:t>
            </a:r>
          </a:p>
          <a:p>
            <a:pPr algn="l"/>
            <a:endParaRPr lang="sv-SE" sz="2000" b="1" dirty="0" smtClean="0">
              <a:solidFill>
                <a:schemeClr val="tx1"/>
              </a:solidFill>
            </a:endParaRP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Tvivlar och tvekar jag, lär mig din väg.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Nalkas mig stormfylld dag, lär mig din väg.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Lys mig, när vägen går fram genom dunkla snår,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torka mitt hjärtas tår, lär mig din väg.</a:t>
            </a:r>
          </a:p>
          <a:p>
            <a:pPr algn="l"/>
            <a:endParaRPr lang="sv-SE" sz="2000" b="1" dirty="0" smtClean="0">
              <a:solidFill>
                <a:schemeClr val="tx1"/>
              </a:solidFill>
            </a:endParaRP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Var jag min uppgift får, lär mig din väg.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Tills jag vid gränsen står, lär mig din väg.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Tills jag med fröjd går in, Herre, i vilan din,</a:t>
            </a:r>
          </a:p>
          <a:p>
            <a:pPr algn="l"/>
            <a:r>
              <a:rPr lang="sv-SE" sz="2000" b="1" dirty="0" smtClean="0">
                <a:solidFill>
                  <a:schemeClr val="tx1"/>
                </a:solidFill>
              </a:rPr>
              <a:t>bärande kronan min, lär mig din väg</a:t>
            </a:r>
            <a:r>
              <a:rPr lang="sv-SE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140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Lär mig din väg, o Gud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Lär mig din väg, o Gud  swedish</dc:title>
  <dc:creator>admin</dc:creator>
  <cp:lastModifiedBy>admin</cp:lastModifiedBy>
  <cp:revision>7</cp:revision>
  <dcterms:created xsi:type="dcterms:W3CDTF">2026-05-09T16:08:50Z</dcterms:created>
  <dcterms:modified xsi:type="dcterms:W3CDTF">2026-05-11T15:34:06Z</dcterms:modified>
</cp:coreProperties>
</file>