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4" autoAdjust="0"/>
  </p:normalViewPr>
  <p:slideViewPr>
    <p:cSldViewPr>
      <p:cViewPr varScale="1">
        <p:scale>
          <a:sx n="111" d="100"/>
          <a:sy n="111" d="100"/>
        </p:scale>
        <p:origin x="-24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9854-3025-4695-9F9F-EAAAADE7AC44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13CC-A72F-40D8-A763-C8B597B56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9854-3025-4695-9F9F-EAAAADE7AC44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13CC-A72F-40D8-A763-C8B597B56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9854-3025-4695-9F9F-EAAAADE7AC44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13CC-A72F-40D8-A763-C8B597B56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9854-3025-4695-9F9F-EAAAADE7AC44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13CC-A72F-40D8-A763-C8B597B56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9854-3025-4695-9F9F-EAAAADE7AC44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13CC-A72F-40D8-A763-C8B597B56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9854-3025-4695-9F9F-EAAAADE7AC44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13CC-A72F-40D8-A763-C8B597B56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9854-3025-4695-9F9F-EAAAADE7AC44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13CC-A72F-40D8-A763-C8B597B56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9854-3025-4695-9F9F-EAAAADE7AC44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13CC-A72F-40D8-A763-C8B597B56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9854-3025-4695-9F9F-EAAAADE7AC44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13CC-A72F-40D8-A763-C8B597B56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9854-3025-4695-9F9F-EAAAADE7AC44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13CC-A72F-40D8-A763-C8B597B56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9854-3025-4695-9F9F-EAAAADE7AC44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13CC-A72F-40D8-A763-C8B597B56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E9854-3025-4695-9F9F-EAAAADE7AC44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13CC-A72F-40D8-A763-C8B597B56C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here is a Fountain1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117616" y="1340768"/>
            <a:ext cx="6026384" cy="46604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Ku Khona uMthomb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108" y="142852"/>
            <a:ext cx="4857784" cy="50006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Ku </a:t>
            </a:r>
            <a:r>
              <a:rPr lang="en-US" b="1" dirty="0" err="1" smtClean="0"/>
              <a:t>Khona</a:t>
            </a:r>
            <a:r>
              <a:rPr lang="en-US" b="1" dirty="0" smtClean="0"/>
              <a:t> </a:t>
            </a:r>
            <a:r>
              <a:rPr lang="en-US" b="1" dirty="0" err="1" smtClean="0"/>
              <a:t>uMthombo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142984"/>
            <a:ext cx="4643470" cy="4500594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khon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’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uMthombo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wegazi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Ovel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’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eNkosini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Zonk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’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izoni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ngagezwa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Ngokuy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’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eNkosini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ngahlanjululwa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Ezonweni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zazo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Zonke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ngathethelwa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Ebubini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bazo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Isela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elalengayo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Lathab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’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ukubona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Lowo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‘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Mthombo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ofunayo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Ukugez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’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aboni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Noma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nezono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ngahlanjululwa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Kuwo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uMthombo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waboni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gezisiswa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Yebo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Wundlu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elafayo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Si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yabona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Wena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Ibandl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’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elasindiswayo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Selomele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Wena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namandl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’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igazi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Ukugez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’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izono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Ibandla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ngasindiswa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Li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zonde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ukwona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86</Words>
  <Application>Microsoft Office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 Ku Khona uMthombo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Ku Khona uMthombo </dc:title>
  <dc:creator>mary</dc:creator>
  <cp:lastModifiedBy>admin</cp:lastModifiedBy>
  <cp:revision>22</cp:revision>
  <dcterms:created xsi:type="dcterms:W3CDTF">2022-10-28T18:22:44Z</dcterms:created>
  <dcterms:modified xsi:type="dcterms:W3CDTF">2026-05-22T15:28:26Z</dcterms:modified>
</cp:coreProperties>
</file>