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E1673-8169-4443-8366-DD9F08F0702F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3A37-A134-4C8E-AD07-5C92E2FA15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Krus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’</a:t>
            </a:r>
            <a:r>
              <a:rPr lang="en-US" b="1" dirty="0" err="1" smtClean="0">
                <a:solidFill>
                  <a:schemeClr val="bg1"/>
                </a:solidFill>
              </a:rPr>
              <a:t>pinagmalaki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92202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aking</a:t>
            </a:r>
            <a:r>
              <a:rPr lang="en-US" sz="2000" b="1" dirty="0" smtClean="0">
                <a:solidFill>
                  <a:schemeClr val="bg1"/>
                </a:solidFill>
              </a:rPr>
              <a:t> ’</a:t>
            </a:r>
            <a:r>
              <a:rPr lang="en-US" sz="2000" b="1" dirty="0" err="1" smtClean="0">
                <a:solidFill>
                  <a:schemeClr val="bg1"/>
                </a:solidFill>
              </a:rPr>
              <a:t>pinagmalaki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Laging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nananatili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Salaysay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kabanalan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pinalibutan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 Nang </a:t>
            </a:r>
            <a:r>
              <a:rPr lang="en-US" sz="2000" b="1" dirty="0" err="1" smtClean="0">
                <a:solidFill>
                  <a:schemeClr val="bg1"/>
                </a:solidFill>
              </a:rPr>
              <a:t>makasumpong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hirap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Pag-asa’y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naging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hungkag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Kristo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lilisan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O, may </a:t>
            </a:r>
            <a:r>
              <a:rPr lang="en-US" sz="2000" b="1" dirty="0" err="1" smtClean="0">
                <a:solidFill>
                  <a:schemeClr val="bg1"/>
                </a:solidFill>
              </a:rPr>
              <a:t>kapayapaan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 Nang </a:t>
            </a:r>
            <a:r>
              <a:rPr lang="en-US" sz="2000" b="1" dirty="0" err="1" smtClean="0">
                <a:solidFill>
                  <a:schemeClr val="bg1"/>
                </a:solidFill>
              </a:rPr>
              <a:t>araw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lumiliwanag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Sa </a:t>
            </a:r>
            <a:r>
              <a:rPr lang="en-US" sz="2000" b="1" dirty="0" err="1" smtClean="0">
                <a:solidFill>
                  <a:schemeClr val="bg1"/>
                </a:solidFill>
              </a:rPr>
              <a:t>daan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sumisinag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Liwanag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Kristo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Liwanag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buhay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Ginhawa</a:t>
            </a:r>
            <a:r>
              <a:rPr lang="en-US" sz="2000" b="1" dirty="0" smtClean="0">
                <a:solidFill>
                  <a:schemeClr val="bg1"/>
                </a:solidFill>
              </a:rPr>
              <a:t> o </a:t>
            </a:r>
            <a:r>
              <a:rPr lang="en-US" sz="2000" b="1" dirty="0" err="1" smtClean="0">
                <a:solidFill>
                  <a:schemeClr val="bg1"/>
                </a:solidFill>
              </a:rPr>
              <a:t>pagd’rusa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pinabanal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ako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Dito’y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payapang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lawak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Nananatiling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galak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5. </a:t>
            </a:r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aking</a:t>
            </a:r>
            <a:r>
              <a:rPr lang="en-US" sz="2000" b="1" dirty="0" smtClean="0">
                <a:solidFill>
                  <a:schemeClr val="bg1"/>
                </a:solidFill>
              </a:rPr>
              <a:t> ’</a:t>
            </a:r>
            <a:r>
              <a:rPr lang="en-US" sz="2000" b="1" dirty="0" err="1" smtClean="0">
                <a:solidFill>
                  <a:schemeClr val="bg1"/>
                </a:solidFill>
              </a:rPr>
              <a:t>pinagmalaki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’tong </a:t>
            </a:r>
            <a:r>
              <a:rPr lang="en-US" sz="2000" b="1" dirty="0" err="1" smtClean="0">
                <a:solidFill>
                  <a:schemeClr val="bg1"/>
                </a:solidFill>
              </a:rPr>
              <a:t>nanatili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Natupad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bagay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dibino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krus</a:t>
            </a:r>
            <a:r>
              <a:rPr lang="en-US" sz="2000" b="1" dirty="0" smtClean="0">
                <a:solidFill>
                  <a:schemeClr val="bg1"/>
                </a:solidFill>
              </a:rPr>
              <a:t> pa </a:t>
            </a:r>
            <a:r>
              <a:rPr lang="en-US" sz="2000" b="1" dirty="0" err="1" smtClean="0">
                <a:solidFill>
                  <a:schemeClr val="bg1"/>
                </a:solidFill>
              </a:rPr>
              <a:t>rin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sentro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Krus aking ’pinagmalaki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Krus aking ’pinagmalaki tagalog</dc:title>
  <dc:creator>FRONT</dc:creator>
  <cp:lastModifiedBy>admin</cp:lastModifiedBy>
  <cp:revision>14</cp:revision>
  <dcterms:created xsi:type="dcterms:W3CDTF">2025-05-09T01:00:22Z</dcterms:created>
  <dcterms:modified xsi:type="dcterms:W3CDTF">2026-05-08T14:51:15Z</dcterms:modified>
</cp:coreProperties>
</file>