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4" autoAdjust="0"/>
  </p:normalViewPr>
  <p:slideViewPr>
    <p:cSldViewPr>
      <p:cViewPr varScale="1">
        <p:scale>
          <a:sx n="111" d="100"/>
          <a:sy n="111" d="100"/>
        </p:scale>
        <p:origin x="-24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32F98-4E00-4587-92A2-F82B840A4E60}" type="datetimeFigureOut">
              <a:rPr lang="en-US" smtClean="0"/>
              <a:pPr/>
              <a:t>5/24/2026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45F98-0018-4705-96FA-A4F3FB9DEB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32F98-4E00-4587-92A2-F82B840A4E60}" type="datetimeFigureOut">
              <a:rPr lang="en-US" smtClean="0"/>
              <a:pPr/>
              <a:t>5/24/2026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45F98-0018-4705-96FA-A4F3FB9DEB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32F98-4E00-4587-92A2-F82B840A4E60}" type="datetimeFigureOut">
              <a:rPr lang="en-US" smtClean="0"/>
              <a:pPr/>
              <a:t>5/24/2026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45F98-0018-4705-96FA-A4F3FB9DEB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32F98-4E00-4587-92A2-F82B840A4E60}" type="datetimeFigureOut">
              <a:rPr lang="en-US" smtClean="0"/>
              <a:pPr/>
              <a:t>5/24/2026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45F98-0018-4705-96FA-A4F3FB9DEB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32F98-4E00-4587-92A2-F82B840A4E60}" type="datetimeFigureOut">
              <a:rPr lang="en-US" smtClean="0"/>
              <a:pPr/>
              <a:t>5/24/2026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45F98-0018-4705-96FA-A4F3FB9DEB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32F98-4E00-4587-92A2-F82B840A4E60}" type="datetimeFigureOut">
              <a:rPr lang="en-US" smtClean="0"/>
              <a:pPr/>
              <a:t>5/24/2026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45F98-0018-4705-96FA-A4F3FB9DEB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32F98-4E00-4587-92A2-F82B840A4E60}" type="datetimeFigureOut">
              <a:rPr lang="en-US" smtClean="0"/>
              <a:pPr/>
              <a:t>5/24/2026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45F98-0018-4705-96FA-A4F3FB9DEB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32F98-4E00-4587-92A2-F82B840A4E60}" type="datetimeFigureOut">
              <a:rPr lang="en-US" smtClean="0"/>
              <a:pPr/>
              <a:t>5/24/2026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45F98-0018-4705-96FA-A4F3FB9DEB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32F98-4E00-4587-92A2-F82B840A4E60}" type="datetimeFigureOut">
              <a:rPr lang="en-US" smtClean="0"/>
              <a:pPr/>
              <a:t>5/24/2026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45F98-0018-4705-96FA-A4F3FB9DEB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32F98-4E00-4587-92A2-F82B840A4E60}" type="datetimeFigureOut">
              <a:rPr lang="en-US" smtClean="0"/>
              <a:pPr/>
              <a:t>5/24/2026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45F98-0018-4705-96FA-A4F3FB9DEB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32F98-4E00-4587-92A2-F82B840A4E60}" type="datetimeFigureOut">
              <a:rPr lang="en-US" smtClean="0"/>
              <a:pPr/>
              <a:t>5/24/2026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45F98-0018-4705-96FA-A4F3FB9DEB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332F98-4E00-4587-92A2-F82B840A4E60}" type="datetimeFigureOut">
              <a:rPr lang="en-US" smtClean="0"/>
              <a:pPr/>
              <a:t>5/24/2026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A45F98-0018-4705-96FA-A4F3FB9DEB9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가시관 쓰신 예수님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ingi O Te O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19400" y="152400"/>
            <a:ext cx="3505200" cy="6096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Kingi</a:t>
            </a:r>
            <a:r>
              <a:rPr lang="en-US" b="1" dirty="0"/>
              <a:t> O Te </a:t>
            </a:r>
            <a:r>
              <a:rPr lang="en-US" b="1" dirty="0" err="1" smtClean="0"/>
              <a:t>Ora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1676400"/>
            <a:ext cx="3962400" cy="3276600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2400" b="1" dirty="0" err="1" smtClean="0">
                <a:solidFill>
                  <a:schemeClr val="tx1"/>
                </a:solidFill>
              </a:rPr>
              <a:t>Kingi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</a:rPr>
              <a:t>o </a:t>
            </a:r>
            <a:r>
              <a:rPr lang="en-US" sz="2400" b="1" dirty="0" err="1" smtClean="0">
                <a:solidFill>
                  <a:schemeClr val="tx1"/>
                </a:solidFill>
              </a:rPr>
              <a:t>te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ora</a:t>
            </a:r>
            <a:r>
              <a:rPr lang="en-US" sz="2400" b="1" dirty="0" smtClean="0">
                <a:solidFill>
                  <a:schemeClr val="tx1"/>
                </a:solidFill>
              </a:rPr>
              <a:t>, </a:t>
            </a:r>
            <a:r>
              <a:rPr lang="en-US" sz="2400" b="1" dirty="0" err="1" smtClean="0">
                <a:solidFill>
                  <a:schemeClr val="tx1"/>
                </a:solidFill>
              </a:rPr>
              <a:t>karaunatia</a:t>
            </a:r>
            <a:r>
              <a:rPr lang="en-US" sz="24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2400" b="1" dirty="0" err="1" smtClean="0">
                <a:solidFill>
                  <a:schemeClr val="tx1"/>
                </a:solidFill>
              </a:rPr>
              <a:t>Mou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ra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te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kororia</a:t>
            </a:r>
            <a:r>
              <a:rPr lang="en-US" sz="24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Kei </a:t>
            </a:r>
            <a:r>
              <a:rPr lang="en-US" sz="2400" b="1" dirty="0" err="1" smtClean="0">
                <a:solidFill>
                  <a:schemeClr val="tx1"/>
                </a:solidFill>
              </a:rPr>
              <a:t>wareware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ki</a:t>
            </a:r>
            <a:r>
              <a:rPr lang="en-US" sz="2400" b="1" dirty="0" smtClean="0">
                <a:solidFill>
                  <a:schemeClr val="tx1"/>
                </a:solidFill>
              </a:rPr>
              <a:t> a </a:t>
            </a:r>
            <a:r>
              <a:rPr lang="en-US" sz="2400" b="1" dirty="0" err="1" smtClean="0">
                <a:solidFill>
                  <a:schemeClr val="tx1"/>
                </a:solidFill>
              </a:rPr>
              <a:t>Koe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I </a:t>
            </a:r>
            <a:r>
              <a:rPr lang="en-US" sz="2400" b="1" dirty="0" err="1" smtClean="0">
                <a:solidFill>
                  <a:schemeClr val="tx1"/>
                </a:solidFill>
              </a:rPr>
              <a:t>runga</a:t>
            </a:r>
            <a:r>
              <a:rPr lang="en-US" sz="2400" b="1" dirty="0" smtClean="0">
                <a:solidFill>
                  <a:schemeClr val="tx1"/>
                </a:solidFill>
              </a:rPr>
              <a:t> o </a:t>
            </a:r>
            <a:r>
              <a:rPr lang="en-US" sz="2400" b="1" dirty="0" err="1" smtClean="0">
                <a:solidFill>
                  <a:schemeClr val="tx1"/>
                </a:solidFill>
              </a:rPr>
              <a:t>Kawari</a:t>
            </a:r>
            <a:r>
              <a:rPr lang="en-US" sz="24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Kei </a:t>
            </a:r>
            <a:r>
              <a:rPr lang="en-US" sz="2400" b="1" dirty="0" err="1" smtClean="0">
                <a:solidFill>
                  <a:schemeClr val="tx1"/>
                </a:solidFill>
              </a:rPr>
              <a:t>wareware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ki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kehemane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endParaRPr lang="en-US" sz="2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Kei </a:t>
            </a:r>
            <a:r>
              <a:rPr lang="en-US" sz="2400" b="1" dirty="0" err="1" smtClean="0">
                <a:solidFill>
                  <a:schemeClr val="tx1"/>
                </a:solidFill>
              </a:rPr>
              <a:t>wareware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ki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Tou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mamae</a:t>
            </a:r>
            <a:r>
              <a:rPr lang="en-US" sz="2400" b="1" dirty="0" smtClean="0">
                <a:solidFill>
                  <a:schemeClr val="tx1"/>
                </a:solidFill>
              </a:rPr>
              <a:t>, </a:t>
            </a:r>
            <a:endParaRPr lang="en-US" sz="2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Kei </a:t>
            </a:r>
            <a:r>
              <a:rPr lang="en-US" sz="2400" b="1" dirty="0" err="1" smtClean="0">
                <a:solidFill>
                  <a:schemeClr val="tx1"/>
                </a:solidFill>
              </a:rPr>
              <a:t>wareware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ki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te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aroha</a:t>
            </a:r>
            <a:endParaRPr lang="en-US" sz="2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I </a:t>
            </a:r>
            <a:r>
              <a:rPr lang="en-US" sz="2400" b="1" dirty="0" err="1" smtClean="0">
                <a:solidFill>
                  <a:schemeClr val="tx1"/>
                </a:solidFill>
              </a:rPr>
              <a:t>runga</a:t>
            </a:r>
            <a:r>
              <a:rPr lang="en-US" sz="2400" b="1" dirty="0" smtClean="0">
                <a:solidFill>
                  <a:schemeClr val="tx1"/>
                </a:solidFill>
              </a:rPr>
              <a:t> o </a:t>
            </a:r>
            <a:r>
              <a:rPr lang="en-US" sz="2400" b="1" dirty="0" err="1" smtClean="0">
                <a:solidFill>
                  <a:schemeClr val="tx1"/>
                </a:solidFill>
              </a:rPr>
              <a:t>Kawari</a:t>
            </a:r>
            <a:r>
              <a:rPr lang="en-US" sz="2400" b="1" dirty="0" smtClean="0">
                <a:solidFill>
                  <a:schemeClr val="tx1"/>
                </a:solidFill>
              </a:rPr>
              <a:t>.(x2)</a:t>
            </a:r>
          </a:p>
          <a:p>
            <a:pPr algn="l"/>
            <a:endParaRPr lang="en-US" sz="24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48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Kingi O Te Ora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Kingi O Te Ora naori</dc:title>
  <dc:creator>admin</dc:creator>
  <cp:lastModifiedBy>admin</cp:lastModifiedBy>
  <cp:revision>10</cp:revision>
  <dcterms:created xsi:type="dcterms:W3CDTF">2026-05-22T20:59:06Z</dcterms:created>
  <dcterms:modified xsi:type="dcterms:W3CDTF">2026-05-24T22:01:20Z</dcterms:modified>
</cp:coreProperties>
</file>