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>
        <p:scale>
          <a:sx n="100" d="100"/>
          <a:sy n="100" d="100"/>
        </p:scale>
        <p:origin x="-2778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8AE96-E8BF-4925-8B60-C4956A7B286A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054C-8E59-4667-A6CF-5951BD1FD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8AE96-E8BF-4925-8B60-C4956A7B286A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054C-8E59-4667-A6CF-5951BD1FD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8AE96-E8BF-4925-8B60-C4956A7B286A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054C-8E59-4667-A6CF-5951BD1FD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8AE96-E8BF-4925-8B60-C4956A7B286A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054C-8E59-4667-A6CF-5951BD1FD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8AE96-E8BF-4925-8B60-C4956A7B286A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054C-8E59-4667-A6CF-5951BD1FD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8AE96-E8BF-4925-8B60-C4956A7B286A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054C-8E59-4667-A6CF-5951BD1FD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8AE96-E8BF-4925-8B60-C4956A7B286A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054C-8E59-4667-A6CF-5951BD1FD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8AE96-E8BF-4925-8B60-C4956A7B286A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054C-8E59-4667-A6CF-5951BD1FD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8AE96-E8BF-4925-8B60-C4956A7B286A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054C-8E59-4667-A6CF-5951BD1FD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8AE96-E8BF-4925-8B60-C4956A7B286A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054C-8E59-4667-A6CF-5951BD1FD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8AE96-E8BF-4925-8B60-C4956A7B286A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054C-8E59-4667-A6CF-5951BD1FD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8AE96-E8BF-4925-8B60-C4956A7B286A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8054C-8E59-4667-A6CF-5951BD1FD6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가시관 쓰신 예수님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ngki Len Ani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JCRW0N7kjtQ?si=KMkwkMUVJhtti_4L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"/>
            <a:ext cx="41910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Kangki</a:t>
            </a:r>
            <a:r>
              <a:rPr lang="en-US" b="1" dirty="0"/>
              <a:t> Len </a:t>
            </a:r>
            <a:r>
              <a:rPr lang="en-US" b="1" dirty="0" err="1" smtClean="0"/>
              <a:t>Aniang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762000"/>
            <a:ext cx="6172200" cy="39624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tak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en-US" sz="2000" b="1" dirty="0" err="1" smtClean="0">
                <a:solidFill>
                  <a:schemeClr val="tx1"/>
                </a:solidFill>
              </a:rPr>
              <a:t>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nung</a:t>
            </a:r>
            <a:r>
              <a:rPr lang="en-US" sz="2000" b="1" dirty="0" smtClean="0">
                <a:solidFill>
                  <a:schemeClr val="tx1"/>
                </a:solidFill>
              </a:rPr>
              <a:t> Na </a:t>
            </a:r>
            <a:r>
              <a:rPr lang="en-US" sz="2000" b="1" dirty="0" err="1" smtClean="0">
                <a:solidFill>
                  <a:schemeClr val="tx1"/>
                </a:solidFill>
              </a:rPr>
              <a:t>chuba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s’ang</a:t>
            </a:r>
            <a:r>
              <a:rPr lang="en-US" sz="2000" b="1" dirty="0" smtClean="0">
                <a:solidFill>
                  <a:schemeClr val="tx1"/>
                </a:solidFill>
              </a:rPr>
              <a:t>, Ne </a:t>
            </a:r>
            <a:r>
              <a:rPr lang="en-US" sz="2000" b="1" dirty="0" err="1" smtClean="0">
                <a:solidFill>
                  <a:schemeClr val="tx1"/>
                </a:solidFill>
              </a:rPr>
              <a:t>sents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en-US" sz="2000" b="1" dirty="0" err="1" smtClean="0">
                <a:solidFill>
                  <a:schemeClr val="tx1"/>
                </a:solidFill>
              </a:rPr>
              <a:t>wangshi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s’ang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Ne </a:t>
            </a:r>
            <a:r>
              <a:rPr lang="en-US" sz="2000" b="1" dirty="0" err="1" smtClean="0">
                <a:solidFill>
                  <a:schemeClr val="tx1"/>
                </a:solidFill>
              </a:rPr>
              <a:t>ai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korang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mamats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Kangki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len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Aniang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Leplaz</a:t>
            </a:r>
            <a:r>
              <a:rPr lang="en-US" sz="2000" b="1" dirty="0" err="1" smtClean="0">
                <a:solidFill>
                  <a:srgbClr val="FF0000"/>
                </a:solidFill>
              </a:rPr>
              <a:t>ü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Gatseman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nung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ni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atema</a:t>
            </a:r>
            <a:r>
              <a:rPr lang="en-US" sz="2000" b="1" dirty="0" smtClean="0">
                <a:solidFill>
                  <a:srgbClr val="FF0000"/>
                </a:solidFill>
              </a:rPr>
              <a:t>, Ne </a:t>
            </a:r>
            <a:r>
              <a:rPr lang="en-US" sz="2000" b="1" dirty="0" err="1" smtClean="0">
                <a:solidFill>
                  <a:srgbClr val="FF0000"/>
                </a:solidFill>
              </a:rPr>
              <a:t>tekangshi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mamats</a:t>
            </a:r>
            <a:r>
              <a:rPr lang="en-US" sz="2000" b="1" dirty="0" err="1" smtClean="0">
                <a:solidFill>
                  <a:srgbClr val="FF0000"/>
                </a:solidFill>
              </a:rPr>
              <a:t>ü</a:t>
            </a:r>
            <a:r>
              <a:rPr lang="en-US" sz="2000" b="1" dirty="0" err="1" smtClean="0">
                <a:solidFill>
                  <a:srgbClr val="FF0000"/>
                </a:solidFill>
              </a:rPr>
              <a:t>sa</a:t>
            </a:r>
            <a:r>
              <a:rPr lang="en-US" sz="20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Na </a:t>
            </a:r>
            <a:r>
              <a:rPr lang="en-US" sz="2000" b="1" dirty="0" err="1" smtClean="0">
                <a:solidFill>
                  <a:srgbClr val="FF0000"/>
                </a:solidFill>
              </a:rPr>
              <a:t>meim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mamats</a:t>
            </a:r>
            <a:r>
              <a:rPr lang="en-US" sz="2000" b="1" dirty="0" err="1" smtClean="0">
                <a:solidFill>
                  <a:srgbClr val="FF0000"/>
                </a:solidFill>
              </a:rPr>
              <a:t>ü</a:t>
            </a:r>
            <a:r>
              <a:rPr lang="en-US" sz="2000" b="1" dirty="0" err="1" smtClean="0">
                <a:solidFill>
                  <a:srgbClr val="FF0000"/>
                </a:solidFill>
              </a:rPr>
              <a:t>sa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Kangki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len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Aniang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endParaRPr lang="en-US" sz="2000" b="1" dirty="0" smtClean="0">
              <a:solidFill>
                <a:srgbClr val="FF0000"/>
              </a:solidFill>
              <a:hlinkClick r:id="rId2"/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  <a:hlinkClick r:id="rId2"/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en-US" sz="2000" b="1" dirty="0" smtClean="0">
                <a:solidFill>
                  <a:schemeClr val="tx1"/>
                </a:solidFill>
              </a:rPr>
              <a:t> dang Ne leper </a:t>
            </a:r>
            <a:r>
              <a:rPr lang="en-US" sz="2000" b="1" dirty="0" err="1" smtClean="0">
                <a:solidFill>
                  <a:schemeClr val="tx1"/>
                </a:solidFill>
              </a:rPr>
              <a:t>sayuang</a:t>
            </a:r>
            <a:r>
              <a:rPr lang="en-US" sz="2000" b="1" dirty="0" smtClean="0">
                <a:solidFill>
                  <a:schemeClr val="tx1"/>
                </a:solidFill>
              </a:rPr>
              <a:t>, Aria </a:t>
            </a:r>
            <a:r>
              <a:rPr lang="en-US" sz="2000" b="1" dirty="0" err="1" smtClean="0">
                <a:solidFill>
                  <a:schemeClr val="tx1"/>
                </a:solidFill>
              </a:rPr>
              <a:t>jebogo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Tenyartem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tesangwa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sobur</a:t>
            </a:r>
            <a:r>
              <a:rPr lang="en-US" sz="2000" b="1" dirty="0" smtClean="0">
                <a:solidFill>
                  <a:schemeClr val="tx1"/>
                </a:solidFill>
              </a:rPr>
              <a:t>, Na </a:t>
            </a:r>
            <a:r>
              <a:rPr lang="en-US" sz="2000" b="1" dirty="0" err="1" smtClean="0">
                <a:solidFill>
                  <a:schemeClr val="tx1"/>
                </a:solidFill>
              </a:rPr>
              <a:t>n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en-US" sz="2000" b="1" dirty="0" err="1" smtClean="0">
                <a:solidFill>
                  <a:schemeClr val="tx1"/>
                </a:solidFill>
              </a:rPr>
              <a:t>ka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lias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Jashiaka</a:t>
            </a:r>
            <a:r>
              <a:rPr lang="en-US" sz="2000" b="1" dirty="0" smtClean="0">
                <a:solidFill>
                  <a:schemeClr val="tx1"/>
                </a:solidFill>
              </a:rPr>
              <a:t> Mari </a:t>
            </a:r>
            <a:r>
              <a:rPr lang="en-US" sz="2000" b="1" dirty="0" err="1" smtClean="0">
                <a:solidFill>
                  <a:schemeClr val="tx1"/>
                </a:solidFill>
              </a:rPr>
              <a:t>ama</a:t>
            </a:r>
            <a:r>
              <a:rPr lang="en-US" sz="2000" b="1" dirty="0" smtClean="0">
                <a:solidFill>
                  <a:schemeClr val="tx1"/>
                </a:solidFill>
              </a:rPr>
              <a:t>, Ne </a:t>
            </a:r>
            <a:r>
              <a:rPr lang="en-US" sz="2000" b="1" dirty="0" err="1" smtClean="0">
                <a:solidFill>
                  <a:schemeClr val="tx1"/>
                </a:solidFill>
              </a:rPr>
              <a:t>dangi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arudi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en-US" sz="2000" b="1" dirty="0" smtClean="0">
                <a:solidFill>
                  <a:schemeClr val="tx1"/>
                </a:solidFill>
              </a:rPr>
              <a:t> dang </a:t>
            </a:r>
            <a:r>
              <a:rPr lang="en-US" sz="2000" b="1" dirty="0" err="1" smtClean="0">
                <a:solidFill>
                  <a:schemeClr val="tx1"/>
                </a:solidFill>
              </a:rPr>
              <a:t>lep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taz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en-US" sz="2000" b="1" dirty="0" err="1" smtClean="0">
                <a:solidFill>
                  <a:schemeClr val="tx1"/>
                </a:solidFill>
              </a:rPr>
              <a:t>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sayuang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Kangki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len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Aniang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Ni Na </a:t>
            </a:r>
            <a:r>
              <a:rPr lang="en-US" sz="2000" b="1" dirty="0" err="1" smtClean="0">
                <a:solidFill>
                  <a:schemeClr val="tx1"/>
                </a:solidFill>
              </a:rPr>
              <a:t>asoshi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k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kangki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Teti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apudakjang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Timtem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marok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lemsatepdi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Nai</a:t>
            </a:r>
            <a:r>
              <a:rPr lang="en-US" sz="2000" b="1" dirty="0" smtClean="0">
                <a:solidFill>
                  <a:schemeClr val="tx1"/>
                </a:solidFill>
              </a:rPr>
              <a:t> dang </a:t>
            </a:r>
            <a:r>
              <a:rPr lang="en-US" sz="2000" b="1" dirty="0" err="1" smtClean="0">
                <a:solidFill>
                  <a:schemeClr val="tx1"/>
                </a:solidFill>
              </a:rPr>
              <a:t>ajak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aben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96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Kangki Len Aniang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Kangki Len Aniang AO HYMN</dc:title>
  <dc:creator>admin</dc:creator>
  <cp:lastModifiedBy>admin</cp:lastModifiedBy>
  <cp:revision>20</cp:revision>
  <dcterms:created xsi:type="dcterms:W3CDTF">2026-05-22T21:03:37Z</dcterms:created>
  <dcterms:modified xsi:type="dcterms:W3CDTF">2026-05-25T15:51:06Z</dcterms:modified>
</cp:coreProperties>
</file>