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FCE07-CD80-4919-BD35-5E8009E5BEF4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0EA56-81FB-4282-9A33-862671C9A7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isu sasulu kethiu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Jisu</a:t>
            </a:r>
            <a:r>
              <a:rPr lang="en-US" b="1" dirty="0" smtClean="0"/>
              <a:t> </a:t>
            </a:r>
            <a:r>
              <a:rPr lang="en-US" b="1" dirty="0" err="1" smtClean="0"/>
              <a:t>sasulu</a:t>
            </a:r>
            <a:r>
              <a:rPr lang="en-US" b="1" dirty="0" smtClean="0"/>
              <a:t> </a:t>
            </a:r>
            <a:r>
              <a:rPr lang="en-US" b="1" dirty="0" err="1" smtClean="0"/>
              <a:t>kethiuno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6324600" cy="5029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Ikuxu</a:t>
            </a:r>
            <a:r>
              <a:rPr lang="en-US" sz="2000" b="1" dirty="0" smtClean="0">
                <a:solidFill>
                  <a:schemeClr val="tx1"/>
                </a:solidFill>
              </a:rPr>
              <a:t> lo </a:t>
            </a:r>
            <a:r>
              <a:rPr lang="en-US" sz="2000" b="1" dirty="0" err="1" smtClean="0">
                <a:solidFill>
                  <a:schemeClr val="tx1"/>
                </a:solidFill>
              </a:rPr>
              <a:t>akikili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ighiluva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thiuno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phuchekeu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kuvu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ithuluva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thiuno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Jisu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luke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thiuno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Jisu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luke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thiuno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Lokivi</a:t>
            </a:r>
            <a:r>
              <a:rPr lang="en-US" sz="2000" b="1" dirty="0" smtClean="0">
                <a:solidFill>
                  <a:srgbClr val="FF0000"/>
                </a:solidFill>
              </a:rPr>
              <a:t> no </a:t>
            </a:r>
            <a:r>
              <a:rPr lang="en-US" sz="2000" b="1" dirty="0" err="1" smtClean="0">
                <a:solidFill>
                  <a:srgbClr val="FF0000"/>
                </a:solidFill>
              </a:rPr>
              <a:t>azughi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toi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qoh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Jisu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luke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thiuno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</a:t>
            </a:r>
            <a:r>
              <a:rPr lang="en-US" sz="2000" b="1" dirty="0" err="1" smtClean="0">
                <a:solidFill>
                  <a:schemeClr val="tx1"/>
                </a:solidFill>
              </a:rPr>
              <a:t>ighutsu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lono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kishekha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luva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thiuno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Ixine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qhu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kimithe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vetsu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luva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thiuno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Ilolo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akupulu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thebeyi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luva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thiuno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Ithehi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kimhi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kuzu</a:t>
            </a:r>
            <a:r>
              <a:rPr lang="en-US" sz="2000" b="1" dirty="0" smtClean="0">
                <a:solidFill>
                  <a:schemeClr val="tx1"/>
                </a:solidFill>
              </a:rPr>
              <a:t> ye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nhamula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thiuno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Niwuno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aphughi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tilehi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xunani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thiuno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</a:t>
            </a:r>
            <a:r>
              <a:rPr lang="en-US" sz="2000" b="1" dirty="0" err="1" smtClean="0">
                <a:solidFill>
                  <a:schemeClr val="tx1"/>
                </a:solidFill>
              </a:rPr>
              <a:t>alokivi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azuu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hawunani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thiuno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114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Jisu sasulu kethiuno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Jisu Sasulu Kethiuno sumi</dc:title>
  <dc:creator>admin</dc:creator>
  <cp:lastModifiedBy>admin</cp:lastModifiedBy>
  <cp:revision>40</cp:revision>
  <dcterms:created xsi:type="dcterms:W3CDTF">2026-05-15T01:29:50Z</dcterms:created>
  <dcterms:modified xsi:type="dcterms:W3CDTF">2026-05-16T15:55:32Z</dcterms:modified>
</cp:coreProperties>
</file>