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42971-4807-4887-800D-C90A70E368EA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D94F1-BDFE-4FAB-9711-E85F9FA3DD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isu Rojak Mukut Pindh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28600"/>
            <a:ext cx="57912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Jisu</a:t>
            </a:r>
            <a:r>
              <a:rPr lang="en-US" b="1" dirty="0" smtClean="0"/>
              <a:t> </a:t>
            </a:r>
            <a:r>
              <a:rPr lang="en-US" b="1" dirty="0" err="1" smtClean="0"/>
              <a:t>Rojak</a:t>
            </a:r>
            <a:r>
              <a:rPr lang="en-US" b="1" dirty="0" smtClean="0"/>
              <a:t> </a:t>
            </a:r>
            <a:r>
              <a:rPr lang="en-US" b="1" dirty="0" err="1" smtClean="0"/>
              <a:t>Mukut</a:t>
            </a:r>
            <a:r>
              <a:rPr lang="en-US" b="1" dirty="0" smtClean="0"/>
              <a:t> </a:t>
            </a:r>
            <a:r>
              <a:rPr lang="en-US" b="1" dirty="0" err="1" smtClean="0"/>
              <a:t>Pindhau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5334000" cy="5181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Jisu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rojak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mukut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pindhau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Teurei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mohima</a:t>
            </a:r>
            <a:endParaRPr lang="as-IN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Teur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doya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napahoru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Golgothaloi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niya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Gethsimonir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dukh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jatona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Tumar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morom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prem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okhima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Probhu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najai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pahora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Golgothaloi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as-IN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Dekhuwa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Tumar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moidam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muk</a:t>
            </a:r>
            <a:r>
              <a:rPr lang="en-US" sz="1800" b="1" dirty="0" smtClean="0">
                <a:solidFill>
                  <a:schemeClr val="tx1"/>
                </a:solidFill>
              </a:rPr>
              <a:t> Jot </a:t>
            </a:r>
            <a:r>
              <a:rPr lang="en-US" sz="1800" b="1" dirty="0" err="1" smtClean="0">
                <a:solidFill>
                  <a:schemeClr val="tx1"/>
                </a:solidFill>
              </a:rPr>
              <a:t>sokulu</a:t>
            </a:r>
            <a:r>
              <a:rPr lang="en-US" sz="1800" b="1" dirty="0" smtClean="0">
                <a:solidFill>
                  <a:schemeClr val="tx1"/>
                </a:solidFill>
              </a:rPr>
              <a:t> bole</a:t>
            </a:r>
            <a:endParaRPr lang="as-IN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Ujjwol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bostrore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sworgor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dut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Tumar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horir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rakhe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Moriomor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dore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puwai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Upohar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aanu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Huinyo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moidam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dekhuwa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Golgothaloi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Muk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humoti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Probhu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Nite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Krus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boboloi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Napahorim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Probhu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Golgothaloi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75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Jisu Rojak Mukut Pindhau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Jisu Rojak Mukut Pindhau Assamese Hymn</dc:title>
  <dc:creator>admin</dc:creator>
  <cp:lastModifiedBy>admin</cp:lastModifiedBy>
  <cp:revision>39</cp:revision>
  <dcterms:created xsi:type="dcterms:W3CDTF">2026-05-21T18:34:02Z</dcterms:created>
  <dcterms:modified xsi:type="dcterms:W3CDTF">2026-05-25T17:25:23Z</dcterms:modified>
</cp:coreProperties>
</file>