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5BD7-C440-439F-A6B8-E98FADBF6CF4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DF33D-B73A-4C75-810B-0D8CB138E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5BD7-C440-439F-A6B8-E98FADBF6CF4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DF33D-B73A-4C75-810B-0D8CB138E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5BD7-C440-439F-A6B8-E98FADBF6CF4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DF33D-B73A-4C75-810B-0D8CB138E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5BD7-C440-439F-A6B8-E98FADBF6CF4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DF33D-B73A-4C75-810B-0D8CB138E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5BD7-C440-439F-A6B8-E98FADBF6CF4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DF33D-B73A-4C75-810B-0D8CB138E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5BD7-C440-439F-A6B8-E98FADBF6CF4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DF33D-B73A-4C75-810B-0D8CB138E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5BD7-C440-439F-A6B8-E98FADBF6CF4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DF33D-B73A-4C75-810B-0D8CB138E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5BD7-C440-439F-A6B8-E98FADBF6CF4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DF33D-B73A-4C75-810B-0D8CB138E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5BD7-C440-439F-A6B8-E98FADBF6CF4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DF33D-B73A-4C75-810B-0D8CB138E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5BD7-C440-439F-A6B8-E98FADBF6CF4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DF33D-B73A-4C75-810B-0D8CB138E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65BD7-C440-439F-A6B8-E98FADBF6CF4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DF33D-B73A-4C75-810B-0D8CB138E8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65BD7-C440-439F-A6B8-E98FADBF6CF4}" type="datetimeFigureOut">
              <a:rPr lang="en-US" smtClean="0"/>
              <a:pPr/>
              <a:t>5/29/2026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DF33D-B73A-4C75-810B-0D8CB138E8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 To The Heart Of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s te cheama, vin' la 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04800"/>
            <a:ext cx="56388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 err="1" smtClean="0">
                <a:solidFill>
                  <a:schemeClr val="bg1"/>
                </a:solidFill>
              </a:rPr>
              <a:t>Isus</a:t>
            </a:r>
            <a:r>
              <a:rPr lang="es-ES" b="1" dirty="0" smtClean="0">
                <a:solidFill>
                  <a:schemeClr val="bg1"/>
                </a:solidFill>
              </a:rPr>
              <a:t> te </a:t>
            </a:r>
            <a:r>
              <a:rPr lang="es-ES" b="1" dirty="0" err="1" smtClean="0">
                <a:solidFill>
                  <a:schemeClr val="bg1"/>
                </a:solidFill>
              </a:rPr>
              <a:t>cheama</a:t>
            </a:r>
            <a:r>
              <a:rPr lang="es-ES" b="1" dirty="0" smtClean="0">
                <a:solidFill>
                  <a:schemeClr val="bg1"/>
                </a:solidFill>
              </a:rPr>
              <a:t>, </a:t>
            </a:r>
            <a:r>
              <a:rPr lang="es-ES" b="1" dirty="0" err="1" smtClean="0">
                <a:solidFill>
                  <a:schemeClr val="bg1"/>
                </a:solidFill>
              </a:rPr>
              <a:t>vin</a:t>
            </a:r>
            <a:r>
              <a:rPr lang="es-ES" b="1" dirty="0" smtClean="0">
                <a:solidFill>
                  <a:schemeClr val="bg1"/>
                </a:solidFill>
              </a:rPr>
              <a:t>' la </a:t>
            </a:r>
            <a:r>
              <a:rPr lang="es-ES" b="1" dirty="0" smtClean="0">
                <a:solidFill>
                  <a:schemeClr val="bg1"/>
                </a:solidFill>
              </a:rPr>
              <a:t>El</a:t>
            </a:r>
            <a:r>
              <a:rPr lang="vi-VN" b="1" dirty="0">
                <a:solidFill>
                  <a:schemeClr val="bg1"/>
                </a:solidFill>
              </a:rPr>
              <a:t/>
            </a:r>
            <a:br>
              <a:rPr lang="vi-VN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066800"/>
            <a:ext cx="8305800" cy="5715000"/>
          </a:xfrm>
        </p:spPr>
        <p:txBody>
          <a:bodyPr numCol="2">
            <a:noAutofit/>
          </a:bodyPr>
          <a:lstStyle/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1. Isus te cheama, vin' la El,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Vino la pieptul Sau,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Nu-I nicaieri alt scut la fel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Cum e la pieptul Sau.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Alunga orice teama,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Astazi, din gandul tau,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Isus mereu te cheama,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Vino la pieptul Sau!</a:t>
            </a:r>
          </a:p>
          <a:p>
            <a:pPr algn="l"/>
            <a:endParaRPr lang="vi-VN" sz="18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2. Isus te cheama, vin' la El,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Vino la pieptul Sau,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Vesmant de har si scump inel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Primesti la pieptul Sau,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Isus e Painea vie,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Calea spre Dumnezeu.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Isus e vesnicie,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Vino la pieptul Sau!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3</a:t>
            </a:r>
            <a:r>
              <a:rPr lang="vi-VN" sz="1800" b="1" dirty="0" smtClean="0">
                <a:solidFill>
                  <a:schemeClr val="bg1"/>
                </a:solidFill>
              </a:rPr>
              <a:t>. Isus te cheama, vin' la El,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Vino la pieptul Sau,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Alearga-n zbor de porumbel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Si vin' la pieptul Sau,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Isus cel sfant ti-e frate,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Sprijin in orice rau,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Isus e libertate,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Vino la pieptul Sau!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140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Isus te cheama, vin' la El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Isus te cheamă </dc:title>
  <dc:creator>FRONT</dc:creator>
  <cp:lastModifiedBy>admin</cp:lastModifiedBy>
  <cp:revision>11</cp:revision>
  <dcterms:created xsi:type="dcterms:W3CDTF">2024-02-06T22:16:18Z</dcterms:created>
  <dcterms:modified xsi:type="dcterms:W3CDTF">2026-05-29T14:33:10Z</dcterms:modified>
</cp:coreProperties>
</file>