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808C-A0D1-4613-99B0-6E8583C1681E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364F-2F49-45F0-86F7-CB81562C9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808C-A0D1-4613-99B0-6E8583C1681E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364F-2F49-45F0-86F7-CB81562C9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808C-A0D1-4613-99B0-6E8583C1681E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364F-2F49-45F0-86F7-CB81562C9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808C-A0D1-4613-99B0-6E8583C1681E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364F-2F49-45F0-86F7-CB81562C9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808C-A0D1-4613-99B0-6E8583C1681E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364F-2F49-45F0-86F7-CB81562C9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808C-A0D1-4613-99B0-6E8583C1681E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364F-2F49-45F0-86F7-CB81562C9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808C-A0D1-4613-99B0-6E8583C1681E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364F-2F49-45F0-86F7-CB81562C9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808C-A0D1-4613-99B0-6E8583C1681E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364F-2F49-45F0-86F7-CB81562C9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808C-A0D1-4613-99B0-6E8583C1681E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364F-2F49-45F0-86F7-CB81562C9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808C-A0D1-4613-99B0-6E8583C1681E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364F-2F49-45F0-86F7-CB81562C9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808C-A0D1-4613-99B0-6E8583C1681E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364F-2F49-45F0-86F7-CB81562C9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9808C-A0D1-4613-99B0-6E8583C1681E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7364F-2F49-45F0-86F7-CB81562C9D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ng It Zaw 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685800"/>
            <a:ext cx="4114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Hong It </a:t>
            </a:r>
            <a:r>
              <a:rPr lang="en-US" b="1" dirty="0" err="1" smtClean="0">
                <a:solidFill>
                  <a:schemeClr val="bg1"/>
                </a:solidFill>
              </a:rPr>
              <a:t>Zaw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581400"/>
            <a:ext cx="9144000" cy="3124200"/>
          </a:xfrm>
        </p:spPr>
        <p:txBody>
          <a:bodyPr numCol="2">
            <a:noAutofit/>
          </a:bodyPr>
          <a:lstStyle/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1. Hong it </a:t>
            </a:r>
            <a:r>
              <a:rPr lang="en-US" sz="1500" b="1" dirty="0" err="1" smtClean="0">
                <a:solidFill>
                  <a:schemeClr val="bg1"/>
                </a:solidFill>
              </a:rPr>
              <a:t>zaw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ning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Topa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hong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smtClean="0">
                <a:solidFill>
                  <a:schemeClr val="bg1"/>
                </a:solidFill>
              </a:rPr>
              <a:t>it </a:t>
            </a:r>
            <a:r>
              <a:rPr lang="en-US" sz="1500" b="1" dirty="0" err="1" smtClean="0">
                <a:solidFill>
                  <a:schemeClr val="bg1"/>
                </a:solidFill>
              </a:rPr>
              <a:t>zaw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ning</a:t>
            </a:r>
            <a:r>
              <a:rPr lang="en-US" sz="15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Khukdin</a:t>
            </a:r>
            <a:r>
              <a:rPr lang="en-US" sz="1500" b="1" dirty="0" smtClean="0">
                <a:solidFill>
                  <a:schemeClr val="bg1"/>
                </a:solidFill>
              </a:rPr>
              <a:t> a </a:t>
            </a:r>
            <a:r>
              <a:rPr lang="en-US" sz="1500" b="1" dirty="0" err="1" smtClean="0">
                <a:solidFill>
                  <a:schemeClr val="bg1"/>
                </a:solidFill>
              </a:rPr>
              <a:t>kong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thumna</a:t>
            </a:r>
            <a:r>
              <a:rPr lang="en-US" sz="1500" b="1" dirty="0" smtClean="0">
                <a:solidFill>
                  <a:schemeClr val="bg1"/>
                </a:solidFill>
              </a:rPr>
              <a:t>, Nang </a:t>
            </a:r>
            <a:r>
              <a:rPr lang="en-US" sz="1500" b="1" dirty="0" err="1" smtClean="0">
                <a:solidFill>
                  <a:schemeClr val="bg1"/>
                </a:solidFill>
              </a:rPr>
              <a:t>hong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ngai</a:t>
            </a:r>
            <a:r>
              <a:rPr lang="en-US" sz="1500" b="1" dirty="0" smtClean="0">
                <a:solidFill>
                  <a:schemeClr val="bg1"/>
                </a:solidFill>
              </a:rPr>
              <a:t> ding;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Hih</a:t>
            </a:r>
            <a:r>
              <a:rPr lang="en-US" sz="1500" b="1" dirty="0" smtClean="0">
                <a:solidFill>
                  <a:schemeClr val="bg1"/>
                </a:solidFill>
              </a:rPr>
              <a:t> bang hi </a:t>
            </a:r>
            <a:r>
              <a:rPr lang="en-US" sz="1500" b="1" dirty="0" err="1" smtClean="0">
                <a:solidFill>
                  <a:schemeClr val="bg1"/>
                </a:solidFill>
              </a:rPr>
              <a:t>kong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thumna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Khazih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hong</a:t>
            </a:r>
            <a:r>
              <a:rPr lang="en-US" sz="1500" b="1" dirty="0" smtClean="0">
                <a:solidFill>
                  <a:schemeClr val="bg1"/>
                </a:solidFill>
              </a:rPr>
              <a:t> it </a:t>
            </a:r>
            <a:r>
              <a:rPr lang="en-US" sz="1500" b="1" dirty="0" err="1" smtClean="0">
                <a:solidFill>
                  <a:schemeClr val="bg1"/>
                </a:solidFill>
              </a:rPr>
              <a:t>zaw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ning</a:t>
            </a:r>
            <a:r>
              <a:rPr lang="en-US" sz="15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Hong it </a:t>
            </a:r>
            <a:r>
              <a:rPr lang="en-US" sz="1500" b="1" dirty="0" err="1" smtClean="0">
                <a:solidFill>
                  <a:schemeClr val="bg1"/>
                </a:solidFill>
              </a:rPr>
              <a:t>zaw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ning</a:t>
            </a:r>
            <a:r>
              <a:rPr lang="en-US" sz="1500" b="1" dirty="0" smtClean="0">
                <a:solidFill>
                  <a:schemeClr val="bg1"/>
                </a:solidFill>
              </a:rPr>
              <a:t>, Hong it </a:t>
            </a:r>
            <a:r>
              <a:rPr lang="en-US" sz="1500" b="1" dirty="0" err="1" smtClean="0">
                <a:solidFill>
                  <a:schemeClr val="bg1"/>
                </a:solidFill>
              </a:rPr>
              <a:t>zaw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ning</a:t>
            </a:r>
            <a:r>
              <a:rPr lang="en-US" sz="15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2. </a:t>
            </a:r>
            <a:r>
              <a:rPr lang="en-US" sz="1500" b="1" dirty="0" err="1" smtClean="0">
                <a:solidFill>
                  <a:schemeClr val="bg1"/>
                </a:solidFill>
              </a:rPr>
              <a:t>Nidang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leitung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nopna</a:t>
            </a:r>
            <a:r>
              <a:rPr lang="en-US" sz="1500" b="1" dirty="0" smtClean="0">
                <a:solidFill>
                  <a:schemeClr val="bg1"/>
                </a:solidFill>
              </a:rPr>
              <a:t>, Ka lung </a:t>
            </a:r>
            <a:r>
              <a:rPr lang="en-US" sz="1500" b="1" dirty="0" err="1" smtClean="0">
                <a:solidFill>
                  <a:schemeClr val="bg1"/>
                </a:solidFill>
              </a:rPr>
              <a:t>gulhpen</a:t>
            </a:r>
            <a:r>
              <a:rPr lang="en-US" sz="15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Tu</a:t>
            </a:r>
            <a:r>
              <a:rPr lang="en-US" sz="1500" b="1" dirty="0" smtClean="0">
                <a:solidFill>
                  <a:schemeClr val="bg1"/>
                </a:solidFill>
              </a:rPr>
              <a:t> in </a:t>
            </a:r>
            <a:r>
              <a:rPr lang="en-US" sz="1500" b="1" dirty="0" err="1" smtClean="0">
                <a:solidFill>
                  <a:schemeClr val="bg1"/>
                </a:solidFill>
              </a:rPr>
              <a:t>kong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deih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Nangmah</a:t>
            </a:r>
            <a:r>
              <a:rPr lang="en-US" sz="1500" b="1" dirty="0" smtClean="0">
                <a:solidFill>
                  <a:schemeClr val="bg1"/>
                </a:solidFill>
              </a:rPr>
              <a:t>, A </a:t>
            </a:r>
            <a:r>
              <a:rPr lang="en-US" sz="1500" b="1" dirty="0" err="1" smtClean="0">
                <a:solidFill>
                  <a:schemeClr val="bg1"/>
                </a:solidFill>
              </a:rPr>
              <a:t>hoih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pha</a:t>
            </a:r>
            <a:r>
              <a:rPr lang="en-US" sz="1500" b="1" dirty="0" smtClean="0">
                <a:solidFill>
                  <a:schemeClr val="bg1"/>
                </a:solidFill>
              </a:rPr>
              <a:t> pen;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Tu</a:t>
            </a:r>
            <a:r>
              <a:rPr lang="en-US" sz="1500" b="1" dirty="0" smtClean="0">
                <a:solidFill>
                  <a:schemeClr val="bg1"/>
                </a:solidFill>
              </a:rPr>
              <a:t> in </a:t>
            </a:r>
            <a:r>
              <a:rPr lang="en-US" sz="1500" b="1" dirty="0" err="1" smtClean="0">
                <a:solidFill>
                  <a:schemeClr val="bg1"/>
                </a:solidFill>
              </a:rPr>
              <a:t>kong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deih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Nangmah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Khazih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hong</a:t>
            </a:r>
            <a:r>
              <a:rPr lang="en-US" sz="1500" b="1" dirty="0" smtClean="0">
                <a:solidFill>
                  <a:schemeClr val="bg1"/>
                </a:solidFill>
              </a:rPr>
              <a:t> it </a:t>
            </a:r>
            <a:r>
              <a:rPr lang="en-US" sz="1500" b="1" dirty="0" err="1" smtClean="0">
                <a:solidFill>
                  <a:schemeClr val="bg1"/>
                </a:solidFill>
              </a:rPr>
              <a:t>zaw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ning</a:t>
            </a:r>
            <a:r>
              <a:rPr lang="en-US" sz="15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Hong </a:t>
            </a:r>
            <a:r>
              <a:rPr lang="en-US" sz="1500" b="1" dirty="0" err="1" smtClean="0">
                <a:solidFill>
                  <a:schemeClr val="bg1"/>
                </a:solidFill>
              </a:rPr>
              <a:t>itzaw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ning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hong</a:t>
            </a:r>
            <a:r>
              <a:rPr lang="en-US" sz="1500" b="1" dirty="0" smtClean="0">
                <a:solidFill>
                  <a:schemeClr val="bg1"/>
                </a:solidFill>
              </a:rPr>
              <a:t> it </a:t>
            </a:r>
            <a:r>
              <a:rPr lang="en-US" sz="1500" b="1" dirty="0" err="1" smtClean="0">
                <a:solidFill>
                  <a:schemeClr val="bg1"/>
                </a:solidFill>
              </a:rPr>
              <a:t>zaw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ning</a:t>
            </a:r>
            <a:r>
              <a:rPr lang="en-US" sz="15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3. </a:t>
            </a:r>
            <a:r>
              <a:rPr lang="en-US" sz="1500" b="1" dirty="0" err="1" smtClean="0">
                <a:solidFill>
                  <a:schemeClr val="bg1"/>
                </a:solidFill>
              </a:rPr>
              <a:t>Dahna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natna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thuak</a:t>
            </a:r>
            <a:r>
              <a:rPr lang="en-US" sz="1500" b="1" dirty="0" smtClean="0">
                <a:solidFill>
                  <a:schemeClr val="bg1"/>
                </a:solidFill>
              </a:rPr>
              <a:t> hang, </a:t>
            </a:r>
            <a:r>
              <a:rPr lang="en-US" sz="1500" b="1" dirty="0" err="1" smtClean="0">
                <a:solidFill>
                  <a:schemeClr val="bg1"/>
                </a:solidFill>
              </a:rPr>
              <a:t>Pha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mawh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salo</a:t>
            </a:r>
            <a:r>
              <a:rPr lang="en-US" sz="1500" b="1" dirty="0" smtClean="0">
                <a:solidFill>
                  <a:schemeClr val="bg1"/>
                </a:solidFill>
              </a:rPr>
              <a:t>; 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Nangma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sawltakte</a:t>
            </a:r>
            <a:r>
              <a:rPr lang="en-US" sz="1500" b="1" dirty="0" smtClean="0">
                <a:solidFill>
                  <a:schemeClr val="bg1"/>
                </a:solidFill>
              </a:rPr>
              <a:t> bang, La ka </a:t>
            </a:r>
            <a:r>
              <a:rPr lang="en-US" sz="1500" b="1" dirty="0" err="1" smtClean="0">
                <a:solidFill>
                  <a:schemeClr val="bg1"/>
                </a:solidFill>
              </a:rPr>
              <a:t>sa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zo</a:t>
            </a:r>
            <a:r>
              <a:rPr lang="en-US" sz="15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Kasa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khawm</a:t>
            </a:r>
            <a:r>
              <a:rPr lang="en-US" sz="1500" b="1" dirty="0" smtClean="0">
                <a:solidFill>
                  <a:schemeClr val="bg1"/>
                </a:solidFill>
              </a:rPr>
              <a:t> a </a:t>
            </a:r>
            <a:r>
              <a:rPr lang="en-US" sz="1500" b="1" dirty="0" err="1" smtClean="0">
                <a:solidFill>
                  <a:schemeClr val="bg1"/>
                </a:solidFill>
              </a:rPr>
              <a:t>mau</a:t>
            </a:r>
            <a:r>
              <a:rPr lang="en-US" sz="1500" b="1" dirty="0" smtClean="0">
                <a:solidFill>
                  <a:schemeClr val="bg1"/>
                </a:solidFill>
              </a:rPr>
              <a:t> bang, </a:t>
            </a:r>
            <a:r>
              <a:rPr lang="en-US" sz="1500" b="1" dirty="0" err="1" smtClean="0">
                <a:solidFill>
                  <a:schemeClr val="bg1"/>
                </a:solidFill>
              </a:rPr>
              <a:t>Khazih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hong</a:t>
            </a:r>
            <a:r>
              <a:rPr lang="en-US" sz="1500" b="1" dirty="0" smtClean="0">
                <a:solidFill>
                  <a:schemeClr val="bg1"/>
                </a:solidFill>
              </a:rPr>
              <a:t> it </a:t>
            </a:r>
            <a:r>
              <a:rPr lang="en-US" sz="1500" b="1" dirty="0" err="1" smtClean="0">
                <a:solidFill>
                  <a:schemeClr val="bg1"/>
                </a:solidFill>
              </a:rPr>
              <a:t>zaw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ning</a:t>
            </a:r>
            <a:r>
              <a:rPr lang="en-US" sz="15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Hong it </a:t>
            </a:r>
            <a:r>
              <a:rPr lang="en-US" sz="1500" b="1" dirty="0" err="1" smtClean="0">
                <a:solidFill>
                  <a:schemeClr val="bg1"/>
                </a:solidFill>
              </a:rPr>
              <a:t>zaw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ning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hong</a:t>
            </a:r>
            <a:r>
              <a:rPr lang="en-US" sz="1500" b="1" dirty="0" smtClean="0">
                <a:solidFill>
                  <a:schemeClr val="bg1"/>
                </a:solidFill>
              </a:rPr>
              <a:t> it </a:t>
            </a:r>
            <a:r>
              <a:rPr lang="en-US" sz="1500" b="1" dirty="0" err="1" smtClean="0">
                <a:solidFill>
                  <a:schemeClr val="bg1"/>
                </a:solidFill>
              </a:rPr>
              <a:t>zaw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ning</a:t>
            </a:r>
            <a:r>
              <a:rPr lang="en-US" sz="15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4. </a:t>
            </a:r>
            <a:r>
              <a:rPr lang="en-US" sz="1500" b="1" dirty="0" err="1" smtClean="0">
                <a:solidFill>
                  <a:schemeClr val="bg1"/>
                </a:solidFill>
              </a:rPr>
              <a:t>Kasih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laitak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inah</a:t>
            </a:r>
            <a:r>
              <a:rPr lang="en-US" sz="1500" b="1" dirty="0" smtClean="0">
                <a:solidFill>
                  <a:schemeClr val="bg1"/>
                </a:solidFill>
              </a:rPr>
              <a:t>, Nang </a:t>
            </a:r>
            <a:r>
              <a:rPr lang="en-US" sz="1500" b="1" dirty="0" err="1" smtClean="0">
                <a:solidFill>
                  <a:schemeClr val="bg1"/>
                </a:solidFill>
              </a:rPr>
              <a:t>kong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phat</a:t>
            </a:r>
            <a:r>
              <a:rPr lang="en-US" sz="1500" b="1" dirty="0" smtClean="0">
                <a:solidFill>
                  <a:schemeClr val="bg1"/>
                </a:solidFill>
              </a:rPr>
              <a:t> ding;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Ka </a:t>
            </a:r>
            <a:r>
              <a:rPr lang="en-US" sz="1500" b="1" dirty="0" err="1" smtClean="0">
                <a:solidFill>
                  <a:schemeClr val="bg1"/>
                </a:solidFill>
              </a:rPr>
              <a:t>hutawp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inah</a:t>
            </a:r>
            <a:r>
              <a:rPr lang="en-US" sz="1500" b="1" dirty="0" smtClean="0">
                <a:solidFill>
                  <a:schemeClr val="bg1"/>
                </a:solidFill>
              </a:rPr>
              <a:t>, Ka </a:t>
            </a:r>
            <a:r>
              <a:rPr lang="en-US" sz="1500" b="1" dirty="0" err="1" smtClean="0">
                <a:solidFill>
                  <a:schemeClr val="bg1"/>
                </a:solidFill>
              </a:rPr>
              <a:t>vai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khak</a:t>
            </a:r>
            <a:r>
              <a:rPr lang="en-US" sz="1500" b="1" dirty="0" smtClean="0">
                <a:solidFill>
                  <a:schemeClr val="bg1"/>
                </a:solidFill>
              </a:rPr>
              <a:t> ding; 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Ka </a:t>
            </a:r>
            <a:r>
              <a:rPr lang="en-US" sz="1500" b="1" dirty="0" err="1" smtClean="0">
                <a:solidFill>
                  <a:schemeClr val="bg1"/>
                </a:solidFill>
              </a:rPr>
              <a:t>ngen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lailai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hih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mah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Khazih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hong</a:t>
            </a:r>
            <a:r>
              <a:rPr lang="en-US" sz="1500" b="1" dirty="0" smtClean="0">
                <a:solidFill>
                  <a:schemeClr val="bg1"/>
                </a:solidFill>
              </a:rPr>
              <a:t> it </a:t>
            </a:r>
            <a:r>
              <a:rPr lang="en-US" sz="1500" b="1" dirty="0" err="1" smtClean="0">
                <a:solidFill>
                  <a:schemeClr val="bg1"/>
                </a:solidFill>
              </a:rPr>
              <a:t>zaw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ning</a:t>
            </a:r>
            <a:r>
              <a:rPr lang="en-US" sz="15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Hong it </a:t>
            </a:r>
            <a:r>
              <a:rPr lang="en-US" sz="1500" b="1" dirty="0" err="1" smtClean="0">
                <a:solidFill>
                  <a:schemeClr val="bg1"/>
                </a:solidFill>
              </a:rPr>
              <a:t>zaw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ning</a:t>
            </a:r>
            <a:r>
              <a:rPr lang="en-US" sz="1500" b="1" dirty="0" smtClean="0">
                <a:solidFill>
                  <a:schemeClr val="bg1"/>
                </a:solidFill>
              </a:rPr>
              <a:t>, </a:t>
            </a:r>
            <a:r>
              <a:rPr lang="en-US" sz="1500" b="1" dirty="0" err="1" smtClean="0">
                <a:solidFill>
                  <a:schemeClr val="bg1"/>
                </a:solidFill>
              </a:rPr>
              <a:t>hong</a:t>
            </a:r>
            <a:r>
              <a:rPr lang="en-US" sz="1500" b="1" dirty="0" smtClean="0">
                <a:solidFill>
                  <a:schemeClr val="bg1"/>
                </a:solidFill>
              </a:rPr>
              <a:t> it </a:t>
            </a:r>
            <a:r>
              <a:rPr lang="en-US" sz="1500" b="1" dirty="0" err="1" smtClean="0">
                <a:solidFill>
                  <a:schemeClr val="bg1"/>
                </a:solidFill>
              </a:rPr>
              <a:t>zaw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ning</a:t>
            </a:r>
            <a:r>
              <a:rPr lang="en-US" sz="15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180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Hong It Zaw Ning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Hong it zaw ning,Topa mizo</dc:title>
  <dc:creator>FRONT</dc:creator>
  <cp:lastModifiedBy>admin</cp:lastModifiedBy>
  <cp:revision>12</cp:revision>
  <dcterms:created xsi:type="dcterms:W3CDTF">2025-01-05T01:04:57Z</dcterms:created>
  <dcterms:modified xsi:type="dcterms:W3CDTF">2026-05-27T19:48:51Z</dcterms:modified>
</cp:coreProperties>
</file>