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E2B53-F267-4948-BF9F-EC57C77AEB13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D330-BD42-4C55-8731-E47E9FADC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E2B53-F267-4948-BF9F-EC57C77AEB13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D330-BD42-4C55-8731-E47E9FADC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E2B53-F267-4948-BF9F-EC57C77AEB13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D330-BD42-4C55-8731-E47E9FADC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E2B53-F267-4948-BF9F-EC57C77AEB13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D330-BD42-4C55-8731-E47E9FADC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E2B53-F267-4948-BF9F-EC57C77AEB13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D330-BD42-4C55-8731-E47E9FADC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E2B53-F267-4948-BF9F-EC57C77AEB13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D330-BD42-4C55-8731-E47E9FADC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E2B53-F267-4948-BF9F-EC57C77AEB13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D330-BD42-4C55-8731-E47E9FADC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E2B53-F267-4948-BF9F-EC57C77AEB13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D330-BD42-4C55-8731-E47E9FADC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E2B53-F267-4948-BF9F-EC57C77AEB13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D330-BD42-4C55-8731-E47E9FADC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E2B53-F267-4948-BF9F-EC57C77AEB13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D330-BD42-4C55-8731-E47E9FADC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E2B53-F267-4948-BF9F-EC57C77AEB13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D330-BD42-4C55-8731-E47E9FADC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E2B53-F267-4948-BF9F-EC57C77AEB13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8D330-BD42-4C55-8731-E47E9FADC8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Keeps Me Singing2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Keeps Me Sing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0"/>
            <a:ext cx="4800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 Keeps Me Singing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318" y="1524000"/>
            <a:ext cx="9144000" cy="4724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There’s within my heart a melody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Jesus whispers sweet and low,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Fear not, I am with thee, peace, be still,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In all of life’s ebb and flow.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Jesus, Jesus, Jesus,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Sweetest Name I know,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Fills my every longing,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Keeps me singing as I go.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All my life was wrecked by sin and strife,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Discord filled my heart with pain,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Jesus swept across the broken strings,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Stirred the </a:t>
            </a:r>
            <a:r>
              <a:rPr lang="en-US" sz="1600" b="1" dirty="0" err="1" smtClean="0">
                <a:solidFill>
                  <a:schemeClr val="tx1"/>
                </a:solidFill>
              </a:rPr>
              <a:t>slumb’ring</a:t>
            </a:r>
            <a:r>
              <a:rPr lang="en-US" sz="1600" b="1" dirty="0" smtClean="0">
                <a:solidFill>
                  <a:schemeClr val="tx1"/>
                </a:solidFill>
              </a:rPr>
              <a:t> chords again.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Feasting on the riches of His grace,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Resting ’</a:t>
            </a:r>
            <a:r>
              <a:rPr lang="en-US" sz="1600" b="1" dirty="0" err="1" smtClean="0">
                <a:solidFill>
                  <a:schemeClr val="tx1"/>
                </a:solidFill>
              </a:rPr>
              <a:t>neath</a:t>
            </a:r>
            <a:r>
              <a:rPr lang="en-US" sz="1600" b="1" dirty="0" smtClean="0">
                <a:solidFill>
                  <a:schemeClr val="tx1"/>
                </a:solidFill>
              </a:rPr>
              <a:t> His </a:t>
            </a:r>
            <a:r>
              <a:rPr lang="en-US" sz="1600" b="1" dirty="0" err="1" smtClean="0">
                <a:solidFill>
                  <a:schemeClr val="tx1"/>
                </a:solidFill>
              </a:rPr>
              <a:t>shelt’ring</a:t>
            </a:r>
            <a:r>
              <a:rPr lang="en-US" sz="1600" b="1" dirty="0" smtClean="0">
                <a:solidFill>
                  <a:schemeClr val="tx1"/>
                </a:solidFill>
              </a:rPr>
              <a:t> wing,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Always looking on His smiling face,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That is why I shout and sing.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Though sometimes He leads through waters deep,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Trials fall across the way,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Though sometimes the path seems rough and steep,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See His footprints all the way.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5. Soon He’s coming back to welcome me,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Far beyond the starry sky;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shall wing my flight to worlds unknown,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shall reign with Him on high.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191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 Keeps Me Singing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Keeps Me Singing </dc:title>
  <dc:creator>admin</dc:creator>
  <cp:lastModifiedBy>admin</cp:lastModifiedBy>
  <cp:revision>8</cp:revision>
  <dcterms:created xsi:type="dcterms:W3CDTF">2026-05-18T13:00:11Z</dcterms:created>
  <dcterms:modified xsi:type="dcterms:W3CDTF">2026-05-18T18:54:56Z</dcterms:modified>
</cp:coreProperties>
</file>