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7DDA6-E1E8-4639-817B-DAE9CD954CC0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67F2C-0C04-47BB-A1CD-8C709288D9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g of my life, I crown Thee now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5029200" cy="457200"/>
          </a:xfrm>
        </p:spPr>
        <p:txBody>
          <a:bodyPr>
            <a:normAutofit fontScale="90000"/>
          </a:bodyPr>
          <a:lstStyle/>
          <a:p>
            <a:r>
              <a:rPr lang="fi-FI" b="1" dirty="0" smtClean="0"/>
              <a:t>Hari ka sang kabuhi ko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5486400" cy="4114800"/>
          </a:xfrm>
        </p:spPr>
        <p:txBody>
          <a:bodyPr>
            <a:noAutofit/>
          </a:bodyPr>
          <a:lstStyle/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 ka sang kabuhi ko,himaya sa imo; 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Basi kon malimot ako, Dal-a sa kalbaryo.</a:t>
            </a:r>
          </a:p>
          <a:p>
            <a:pPr algn="l"/>
            <a:endParaRPr lang="fi-FI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Koro</a:t>
            </a: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Basi kon malimotan ang imo mga, Pag-antus;</a:t>
            </a: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Tungod sang imo nga gugma tuytoyi man sa krus.</a:t>
            </a:r>
          </a:p>
          <a:p>
            <a:pPr algn="l"/>
            <a:endParaRPr lang="fi-FI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Ipakita ang lulubngan Di-in sia ginhamtang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 sang mga manugtunda ila ginbantayan</a:t>
            </a:r>
          </a:p>
          <a:p>
            <a:pPr algn="l"/>
            <a:endParaRPr lang="fi-FI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Tugoti nga mahalad ko ang dulut sa imo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Tungod sang imo Pag-antus didto sa kalbaryo</a:t>
            </a:r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fi-FI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70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Hari ka sang kabuhi ko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Hari ka sang kabuhi ko</dc:title>
  <dc:creator>FRONT</dc:creator>
  <cp:lastModifiedBy>admin</cp:lastModifiedBy>
  <cp:revision>20</cp:revision>
  <dcterms:created xsi:type="dcterms:W3CDTF">2024-01-16T17:36:45Z</dcterms:created>
  <dcterms:modified xsi:type="dcterms:W3CDTF">2026-05-23T15:57:59Z</dcterms:modified>
</cp:coreProperties>
</file>