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F3DF0-3930-4AE9-A637-7BB415F14336}" type="datetimeFigureOut">
              <a:rPr lang="en-US" smtClean="0"/>
              <a:pPr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C6FD1-31EA-4E34-8F5C-C7BAC10CC1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 a Hill far Away  piano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1"/>
            <a:ext cx="50292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Ham </a:t>
            </a:r>
            <a:r>
              <a:rPr lang="en-US" b="1" dirty="0" err="1" smtClean="0"/>
              <a:t>buuk</a:t>
            </a: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r>
              <a:rPr lang="en-US" b="1" dirty="0" smtClean="0"/>
              <a:t> </a:t>
            </a:r>
            <a:r>
              <a:rPr lang="en-US" b="1" dirty="0" err="1" smtClean="0"/>
              <a:t>didtu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838200"/>
            <a:ext cx="4876800" cy="3810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Ham </a:t>
            </a:r>
            <a:r>
              <a:rPr lang="en-US" sz="2000" b="1" dirty="0" err="1" smtClean="0">
                <a:solidFill>
                  <a:schemeClr val="tx1"/>
                </a:solidFill>
              </a:rPr>
              <a:t>buuk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Krus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didtu</a:t>
            </a:r>
            <a:r>
              <a:rPr lang="en-US" sz="2000" b="1" dirty="0" smtClean="0">
                <a:solidFill>
                  <a:schemeClr val="tx1"/>
                </a:solidFill>
              </a:rPr>
              <a:t> “</a:t>
            </a:r>
            <a:r>
              <a:rPr lang="en-US" sz="2000" b="1" dirty="0" err="1" smtClean="0">
                <a:solidFill>
                  <a:schemeClr val="tx1"/>
                </a:solidFill>
              </a:rPr>
              <a:t>Yusuk</a:t>
            </a:r>
            <a:r>
              <a:rPr lang="en-US" sz="2000" b="1" dirty="0" smtClean="0">
                <a:solidFill>
                  <a:schemeClr val="tx1"/>
                </a:solidFill>
              </a:rPr>
              <a:t> ha </a:t>
            </a:r>
            <a:r>
              <a:rPr lang="en-US" sz="2000" b="1" dirty="0" err="1" smtClean="0">
                <a:solidFill>
                  <a:schemeClr val="tx1"/>
                </a:solidFill>
              </a:rPr>
              <a:t>kalbari</a:t>
            </a:r>
            <a:r>
              <a:rPr lang="en-US" sz="2000" b="1" dirty="0" smtClean="0">
                <a:solidFill>
                  <a:schemeClr val="tx1"/>
                </a:solidFill>
              </a:rPr>
              <a:t>”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K’yamatayan</a:t>
            </a:r>
            <a:r>
              <a:rPr lang="en-US" sz="2000" b="1" dirty="0" smtClean="0">
                <a:solidFill>
                  <a:schemeClr val="tx1"/>
                </a:solidFill>
              </a:rPr>
              <a:t> ha </a:t>
            </a:r>
            <a:r>
              <a:rPr lang="en-US" sz="2000" b="1" dirty="0" err="1" smtClean="0">
                <a:solidFill>
                  <a:schemeClr val="tx1"/>
                </a:solidFill>
              </a:rPr>
              <a:t>almasi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Yakuhan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</a:t>
            </a:r>
            <a:r>
              <a:rPr lang="en-US" sz="2000" b="1" dirty="0" smtClean="0">
                <a:solidFill>
                  <a:schemeClr val="tx1"/>
                </a:solidFill>
              </a:rPr>
              <a:t> sin </a:t>
            </a:r>
            <a:r>
              <a:rPr lang="en-US" sz="2000" b="1" dirty="0" err="1" smtClean="0">
                <a:solidFill>
                  <a:schemeClr val="tx1"/>
                </a:solidFill>
              </a:rPr>
              <a:t>katan</a:t>
            </a:r>
            <a:r>
              <a:rPr lang="en-US" sz="2000" b="1" dirty="0" smtClean="0">
                <a:solidFill>
                  <a:schemeClr val="tx1"/>
                </a:solidFill>
              </a:rPr>
              <a:t> tau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Dayaw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n’ya</a:t>
            </a:r>
            <a:r>
              <a:rPr lang="en-US" sz="2000" b="1" dirty="0" smtClean="0">
                <a:solidFill>
                  <a:schemeClr val="tx1"/>
                </a:solidFill>
              </a:rPr>
              <a:t>, way </a:t>
            </a:r>
            <a:r>
              <a:rPr lang="en-US" sz="2000" b="1" dirty="0" err="1" smtClean="0">
                <a:solidFill>
                  <a:schemeClr val="tx1"/>
                </a:solidFill>
              </a:rPr>
              <a:t>makalabi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Maharga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tuud</a:t>
            </a:r>
            <a:r>
              <a:rPr lang="en-US" sz="2000" b="1" dirty="0" smtClean="0">
                <a:solidFill>
                  <a:srgbClr val="FF0000"/>
                </a:solidFill>
              </a:rPr>
              <a:t> in </a:t>
            </a:r>
            <a:r>
              <a:rPr lang="en-US" sz="2000" b="1" dirty="0" err="1" smtClean="0">
                <a:solidFill>
                  <a:srgbClr val="FF0000"/>
                </a:solidFill>
              </a:rPr>
              <a:t>Krus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kaku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Bawgbugan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sampay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napas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mugtu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Tungbasan</a:t>
            </a:r>
            <a:r>
              <a:rPr lang="en-US" sz="2000" b="1" dirty="0" smtClean="0">
                <a:solidFill>
                  <a:srgbClr val="FF0000"/>
                </a:solidFill>
              </a:rPr>
              <a:t> in </a:t>
            </a:r>
            <a:r>
              <a:rPr lang="en-US" sz="2000" b="1" dirty="0" err="1" smtClean="0">
                <a:solidFill>
                  <a:srgbClr val="FF0000"/>
                </a:solidFill>
              </a:rPr>
              <a:t>magad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magtuyu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Dihilan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daugan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uway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sibu</a:t>
            </a:r>
            <a:r>
              <a:rPr lang="en-US" sz="2000" b="1" dirty="0" smtClean="0">
                <a:solidFill>
                  <a:srgbClr val="FF0000"/>
                </a:solidFill>
              </a:rPr>
              <a:t>’.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Minsan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krus</a:t>
            </a:r>
            <a:r>
              <a:rPr lang="en-US" sz="2000" b="1" dirty="0" smtClean="0">
                <a:solidFill>
                  <a:schemeClr val="tx1"/>
                </a:solidFill>
              </a:rPr>
              <a:t> hi </a:t>
            </a:r>
            <a:r>
              <a:rPr lang="en-US" sz="2000" b="1" dirty="0" err="1" smtClean="0">
                <a:solidFill>
                  <a:schemeClr val="tx1"/>
                </a:solidFill>
              </a:rPr>
              <a:t>isa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Yudju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’ ha </a:t>
            </a:r>
            <a:r>
              <a:rPr lang="en-US" sz="2000" b="1" dirty="0" err="1" smtClean="0">
                <a:solidFill>
                  <a:schemeClr val="tx1"/>
                </a:solidFill>
              </a:rPr>
              <a:t>dunya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Maharga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</a:t>
            </a:r>
            <a:r>
              <a:rPr lang="en-US" sz="2000" b="1" dirty="0" smtClean="0">
                <a:solidFill>
                  <a:schemeClr val="tx1"/>
                </a:solidFill>
              </a:rPr>
              <a:t> ha </a:t>
            </a:r>
            <a:r>
              <a:rPr lang="en-US" sz="2000" b="1" dirty="0" err="1" smtClean="0">
                <a:solidFill>
                  <a:schemeClr val="tx1"/>
                </a:solidFill>
              </a:rPr>
              <a:t>ummat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n’ya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Sasab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dayn</a:t>
            </a:r>
            <a:r>
              <a:rPr lang="en-US" sz="2000" b="1" dirty="0" smtClean="0">
                <a:solidFill>
                  <a:schemeClr val="tx1"/>
                </a:solidFill>
              </a:rPr>
              <a:t> ha </a:t>
            </a:r>
            <a:r>
              <a:rPr lang="en-US" sz="2000" b="1" dirty="0" err="1" smtClean="0">
                <a:solidFill>
                  <a:schemeClr val="tx1"/>
                </a:solidFill>
              </a:rPr>
              <a:t>sulga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limahil</a:t>
            </a:r>
            <a:r>
              <a:rPr lang="en-US" sz="2000" b="1" dirty="0" smtClean="0">
                <a:solidFill>
                  <a:schemeClr val="tx1"/>
                </a:solidFill>
              </a:rPr>
              <a:t> hi </a:t>
            </a:r>
            <a:r>
              <a:rPr lang="en-US" sz="2000" b="1" dirty="0" err="1" smtClean="0">
                <a:solidFill>
                  <a:schemeClr val="tx1"/>
                </a:solidFill>
              </a:rPr>
              <a:t>isa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Ba’t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s’ya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lumappas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baldusa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71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Ham buuk Krus didtu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Ham buuk Krus didtu  Tausug hymn </dc:title>
  <dc:creator>admin</dc:creator>
  <cp:lastModifiedBy>admin</cp:lastModifiedBy>
  <cp:revision>26</cp:revision>
  <dcterms:created xsi:type="dcterms:W3CDTF">2026-05-03T20:30:39Z</dcterms:created>
  <dcterms:modified xsi:type="dcterms:W3CDTF">2026-05-05T17:35:05Z</dcterms:modified>
</cp:coreProperties>
</file>