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57A16-F87A-410E-9AAA-DB9958DD8D2F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3A97-98DC-498F-B769-8009610436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Gba Jesu wonu okan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'Gba Jesu wonu okan </a:t>
            </a:r>
            <a:r>
              <a:rPr lang="pl-PL" b="1" dirty="0" smtClean="0"/>
              <a:t>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7630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Iyipada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yanu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l'aye</a:t>
            </a:r>
            <a:r>
              <a:rPr lang="en-US" sz="2000" b="1" dirty="0" smtClean="0">
                <a:solidFill>
                  <a:schemeClr val="tx1"/>
                </a:solidFill>
              </a:rPr>
              <a:t> mi </a:t>
            </a:r>
            <a:r>
              <a:rPr lang="en-US" sz="2000" b="1" dirty="0" err="1" smtClean="0">
                <a:solidFill>
                  <a:schemeClr val="tx1"/>
                </a:solidFill>
              </a:rPr>
              <a:t>lati</a:t>
            </a:r>
            <a:r>
              <a:rPr lang="en-US" sz="2000" b="1" dirty="0" smtClean="0">
                <a:solidFill>
                  <a:schemeClr val="tx1"/>
                </a:solidFill>
              </a:rPr>
              <a:t> se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Imole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mo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mi.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Gba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wonu</a:t>
            </a:r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</a:rPr>
              <a:t>wonu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</a:rPr>
              <a:t>okan</a:t>
            </a:r>
            <a:r>
              <a:rPr lang="en-US" sz="2000" b="1" dirty="0" smtClean="0">
                <a:solidFill>
                  <a:srgbClr val="FF0000"/>
                </a:solidFill>
              </a:rPr>
              <a:t> mi,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Gba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wonu</a:t>
            </a:r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</a:rPr>
              <a:t>wonu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</a:rPr>
              <a:t>okan</a:t>
            </a:r>
            <a:r>
              <a:rPr lang="en-US" sz="2000" b="1" dirty="0" smtClean="0">
                <a:solidFill>
                  <a:srgbClr val="FF0000"/>
                </a:solidFill>
              </a:rPr>
              <a:t> mi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Odo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ayo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nsan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l'okan</a:t>
            </a:r>
            <a:r>
              <a:rPr lang="en-US" sz="2000" b="1" dirty="0" smtClean="0">
                <a:solidFill>
                  <a:srgbClr val="FF0000"/>
                </a:solidFill>
              </a:rPr>
              <a:t> mi </a:t>
            </a:r>
            <a:r>
              <a:rPr lang="en-US" sz="2000" b="1" dirty="0" err="1" smtClean="0">
                <a:solidFill>
                  <a:srgbClr val="FF0000"/>
                </a:solidFill>
              </a:rPr>
              <a:t>b'igbi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okun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'</a:t>
            </a:r>
            <a:r>
              <a:rPr lang="en-US" sz="2000" b="1" dirty="0" err="1" smtClean="0">
                <a:solidFill>
                  <a:srgbClr val="FF0000"/>
                </a:solidFill>
              </a:rPr>
              <a:t>Gba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wonu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mi.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Mo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f'opin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rinkiri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ati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sina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Ese</a:t>
            </a:r>
            <a:r>
              <a:rPr lang="en-US" sz="2000" b="1" dirty="0" smtClean="0">
                <a:solidFill>
                  <a:schemeClr val="tx1"/>
                </a:solidFill>
              </a:rPr>
              <a:t> mi to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kuro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mi.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Mo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reti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</a:t>
            </a:r>
            <a:r>
              <a:rPr lang="en-US" sz="2000" b="1" dirty="0" smtClean="0">
                <a:solidFill>
                  <a:schemeClr val="tx1"/>
                </a:solidFill>
              </a:rPr>
              <a:t> to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idaniloju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sohun</a:t>
            </a:r>
            <a:r>
              <a:rPr lang="en-US" sz="2000" b="1" dirty="0" smtClean="0">
                <a:solidFill>
                  <a:schemeClr val="tx1"/>
                </a:solidFill>
              </a:rPr>
              <a:t> to le mu mi </a:t>
            </a:r>
            <a:r>
              <a:rPr lang="en-US" sz="2000" b="1" dirty="0" err="1" smtClean="0">
                <a:solidFill>
                  <a:schemeClr val="tx1"/>
                </a:solidFill>
              </a:rPr>
              <a:t>siyemeji</a:t>
            </a:r>
            <a:r>
              <a:rPr lang="en-US" sz="2000" b="1" dirty="0" smtClean="0">
                <a:solidFill>
                  <a:schemeClr val="tx1"/>
                </a:solidFill>
              </a:rPr>
              <a:t> mo,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Emi </a:t>
            </a:r>
            <a:r>
              <a:rPr lang="en-US" sz="2000" b="1" dirty="0" err="1" smtClean="0">
                <a:solidFill>
                  <a:schemeClr val="tx1"/>
                </a:solidFill>
              </a:rPr>
              <a:t>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ma </a:t>
            </a:r>
            <a:r>
              <a:rPr lang="en-US" sz="2000" b="1" dirty="0" err="1" smtClean="0">
                <a:solidFill>
                  <a:schemeClr val="tx1"/>
                </a:solidFill>
              </a:rPr>
              <a:t>gbe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'</a:t>
            </a:r>
            <a:r>
              <a:rPr lang="en-US" sz="2000" b="1" dirty="0" err="1" smtClean="0">
                <a:solidFill>
                  <a:schemeClr val="tx1"/>
                </a:solidFill>
              </a:rPr>
              <a:t>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mo </a:t>
            </a:r>
            <a:r>
              <a:rPr lang="en-US" sz="2000" b="1" dirty="0" err="1" smtClean="0">
                <a:solidFill>
                  <a:schemeClr val="tx1"/>
                </a:solidFill>
              </a:rPr>
              <a:t>mo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Inu</a:t>
            </a:r>
            <a:r>
              <a:rPr lang="en-US" sz="2000" b="1" dirty="0" smtClean="0">
                <a:solidFill>
                  <a:schemeClr val="tx1"/>
                </a:solidFill>
              </a:rPr>
              <a:t> mi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ndun</a:t>
            </a:r>
            <a:r>
              <a:rPr lang="en-US" sz="2000" b="1" dirty="0" smtClean="0">
                <a:solidFill>
                  <a:schemeClr val="tx1"/>
                </a:solidFill>
              </a:rPr>
              <a:t>, mo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nyo</a:t>
            </a:r>
            <a:r>
              <a:rPr lang="en-US" sz="2000" b="1" dirty="0" smtClean="0">
                <a:solidFill>
                  <a:schemeClr val="tx1"/>
                </a:solidFill>
              </a:rPr>
              <a:t> bi mo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nlo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'</a:t>
            </a:r>
            <a:r>
              <a:rPr lang="en-US" sz="2000" b="1" dirty="0" err="1" smtClean="0">
                <a:solidFill>
                  <a:schemeClr val="tx1"/>
                </a:solidFill>
              </a:rPr>
              <a:t>Gba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wonu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okan</a:t>
            </a:r>
            <a:r>
              <a:rPr lang="en-US" sz="2000" b="1" dirty="0" smtClean="0">
                <a:solidFill>
                  <a:schemeClr val="tx1"/>
                </a:solidFill>
              </a:rPr>
              <a:t> mi. 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'Gba Jesu wonu okan 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'Gba Jesu wonu okan mi YORBA</dc:title>
  <dc:creator>admin</dc:creator>
  <cp:lastModifiedBy>admin</cp:lastModifiedBy>
  <cp:revision>9</cp:revision>
  <dcterms:created xsi:type="dcterms:W3CDTF">2026-05-15T23:41:14Z</dcterms:created>
  <dcterms:modified xsi:type="dcterms:W3CDTF">2026-05-16T15:35:31Z</dcterms:modified>
</cp:coreProperties>
</file>