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15F1-7743-4C32-A3C5-7CD47ECD8C54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EC215-F299-4D14-88C2-E2ACDDEC97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 of my life, I crown Thee now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Eu Te coroo, ó meu </a:t>
            </a:r>
            <a:r>
              <a:rPr lang="pt-BR" b="1" dirty="0" smtClean="0"/>
              <a:t>Rei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7543800" cy="48768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1. Eu Te coroo, ó meu Rei,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Glória a Ti, Jesus;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Faz-me lembrar do Teu sofrer,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Mostra-me Tua cruz.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Faz-me lembrar da Tua Cruz;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Amaste-me até o fim;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Não me permitas esquecer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Do Teu amor por mim.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2.  Oh, mostra-me Teu túmulo,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Tu repousaste lá;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Anjos de luz ao lado Teu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Guardaram-Te em paz.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3</a:t>
            </a:r>
            <a:r>
              <a:rPr lang="pt-BR" sz="1800" b="1" dirty="0" smtClean="0">
                <a:solidFill>
                  <a:schemeClr val="tx1"/>
                </a:solidFill>
              </a:rPr>
              <a:t>.  Tal qual Maria, leve eu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Unguentos para Ti;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Mostra o sofrimento Teu,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Tua agonia ali.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  </a:t>
            </a:r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4.  Faz-me disposto a levar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 minha cruz, Senhor,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Tua tristeza partilhar;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Grande foi Tua dor.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5.  Dá-me, Senhor, Teu coração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Pelos que não têm luz;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Toca meus lábios com unção,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Para falar da cruz.</a:t>
            </a:r>
            <a:endParaRPr lang="pt-B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148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Te coroo, ó meu Rei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Mostra-me Tua Cruz</dc:title>
  <dc:creator>FRONT</dc:creator>
  <cp:lastModifiedBy>admin</cp:lastModifiedBy>
  <cp:revision>24</cp:revision>
  <dcterms:created xsi:type="dcterms:W3CDTF">2024-01-13T16:56:54Z</dcterms:created>
  <dcterms:modified xsi:type="dcterms:W3CDTF">2026-05-24T21:37:45Z</dcterms:modified>
</cp:coreProperties>
</file>