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FC614-037C-4537-AA29-5CDE3634FC82}" type="datetimeFigureOut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6DD0-8E4A-4524-9CA3-A30E5C6932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Keeps Me Singing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lces melodías cantar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1"/>
            <a:ext cx="54864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Dulces</a:t>
            </a:r>
            <a:r>
              <a:rPr lang="en-US" b="1" dirty="0" smtClean="0"/>
              <a:t> </a:t>
            </a:r>
            <a:r>
              <a:rPr lang="en-US" b="1" dirty="0" err="1" smtClean="0"/>
              <a:t>melodías</a:t>
            </a:r>
            <a:r>
              <a:rPr lang="en-US" b="1" dirty="0" smtClean="0"/>
              <a:t> </a:t>
            </a:r>
            <a:r>
              <a:rPr lang="en-US" b="1" dirty="0" err="1" smtClean="0"/>
              <a:t>cantaré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762000"/>
            <a:ext cx="7924800" cy="5715000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1. Dulces melodías cantaré,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y alabanzas al Señor.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A su nombre gloria yo daré,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por su inefable amor.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Coro:</a:t>
            </a:r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De Jesús el nombre,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dulce es para mí,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canta el alma mía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melodías a mi Rey.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2. Yo vivía en sombras y en dolor,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triste, herido, pobre y vil,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mas la tierna mano del Señor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me llevó a su redil.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3</a:t>
            </a:r>
            <a:r>
              <a:rPr lang="es-ES" sz="2000" b="1" dirty="0" smtClean="0">
                <a:solidFill>
                  <a:schemeClr val="tx1"/>
                </a:solidFill>
              </a:rPr>
              <a:t>. Fuente perennal de gracia hallé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al amparo de Su amor.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Su sonriente faz me imparte fe,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esperanza y valor.</a:t>
            </a: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4. Aunque por el valle de aflicción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tenga que pasar aquí,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mi Jesús dará su protección.</a:t>
            </a:r>
          </a:p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El se acordará de mí</a:t>
            </a:r>
            <a:r>
              <a:rPr lang="es-E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127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Dulces melodías cantaré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Dulces melodías cantaré SPANISH</dc:title>
  <dc:creator>admin</dc:creator>
  <cp:lastModifiedBy>admin</cp:lastModifiedBy>
  <cp:revision>12</cp:revision>
  <dcterms:created xsi:type="dcterms:W3CDTF">2026-05-18T13:05:18Z</dcterms:created>
  <dcterms:modified xsi:type="dcterms:W3CDTF">2026-05-19T14:24:51Z</dcterms:modified>
</cp:coreProperties>
</file>