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A59-85CB-4C50-BF49-7D97F48279D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401-B863-42A9-8792-972D8594F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A59-85CB-4C50-BF49-7D97F48279D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401-B863-42A9-8792-972D8594F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A59-85CB-4C50-BF49-7D97F48279D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401-B863-42A9-8792-972D8594F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A59-85CB-4C50-BF49-7D97F48279D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401-B863-42A9-8792-972D8594F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A59-85CB-4C50-BF49-7D97F48279D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401-B863-42A9-8792-972D8594F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A59-85CB-4C50-BF49-7D97F48279D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401-B863-42A9-8792-972D8594F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A59-85CB-4C50-BF49-7D97F48279D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401-B863-42A9-8792-972D8594F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A59-85CB-4C50-BF49-7D97F48279D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401-B863-42A9-8792-972D8594F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A59-85CB-4C50-BF49-7D97F48279D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401-B863-42A9-8792-972D8594F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A59-85CB-4C50-BF49-7D97F48279D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401-B863-42A9-8792-972D8594F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A59-85CB-4C50-BF49-7D97F48279D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401-B863-42A9-8792-972D8594F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77A59-85CB-4C50-BF49-7D97F48279D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71401-B863-42A9-8792-972D8594F7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re Love to Thee, O Christ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8100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Dugangi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Ginoo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838200"/>
            <a:ext cx="7772400" cy="4114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</a:t>
            </a:r>
            <a:r>
              <a:rPr lang="en-US" sz="1800" b="1" dirty="0" err="1" smtClean="0">
                <a:solidFill>
                  <a:schemeClr val="bg1"/>
                </a:solidFill>
              </a:rPr>
              <a:t>Dugangi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Ginoo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gugma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Dunggang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pag-ampo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Nga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nagluhod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hangyo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kini</a:t>
            </a:r>
            <a:r>
              <a:rPr lang="en-US" sz="18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Duganging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gugma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Alang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Nimo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 </a:t>
            </a:r>
            <a:r>
              <a:rPr lang="en-US" sz="1800" b="1" dirty="0" err="1" smtClean="0">
                <a:solidFill>
                  <a:schemeClr val="bg1"/>
                </a:solidFill>
              </a:rPr>
              <a:t>Ginoo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</a:t>
            </a:r>
            <a:r>
              <a:rPr lang="en-US" sz="1800" b="1" dirty="0" err="1" smtClean="0">
                <a:solidFill>
                  <a:schemeClr val="bg1"/>
                </a:solidFill>
              </a:rPr>
              <a:t>Kanhi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pangandoy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Kakawangan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Apan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Ikaw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karon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Tinguha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Pag-ampo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kini</a:t>
            </a:r>
            <a:r>
              <a:rPr lang="en-US" sz="18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Duganging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gugma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Alang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Nimo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 </a:t>
            </a:r>
            <a:r>
              <a:rPr lang="en-US" sz="1800" b="1" dirty="0" err="1" smtClean="0">
                <a:solidFill>
                  <a:schemeClr val="bg1"/>
                </a:solidFill>
              </a:rPr>
              <a:t>Ginoo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 </a:t>
            </a:r>
            <a:r>
              <a:rPr lang="en-US" sz="1800" b="1" dirty="0" err="1" smtClean="0">
                <a:solidFill>
                  <a:schemeClr val="bg1"/>
                </a:solidFill>
              </a:rPr>
              <a:t>Tugoting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sugo</a:t>
            </a:r>
            <a:r>
              <a:rPr lang="en-US" sz="1800" b="1" dirty="0" smtClean="0">
                <a:solidFill>
                  <a:schemeClr val="bg1"/>
                </a:solidFill>
              </a:rPr>
              <a:t> Mo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Nga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kasubo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Magtuman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buhat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Dinhi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nako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Aron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makaawit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Duganging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gugma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Alang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Nimo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 </a:t>
            </a:r>
            <a:r>
              <a:rPr lang="en-US" sz="1800" b="1" dirty="0" err="1" smtClean="0">
                <a:solidFill>
                  <a:schemeClr val="bg1"/>
                </a:solidFill>
              </a:rPr>
              <a:t>Ginoo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4. </a:t>
            </a:r>
            <a:r>
              <a:rPr lang="en-US" sz="1800" b="1" dirty="0" err="1" smtClean="0">
                <a:solidFill>
                  <a:schemeClr val="bg1"/>
                </a:solidFill>
              </a:rPr>
              <a:t>Ihunghong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pagdayeg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Bisan</a:t>
            </a:r>
            <a:r>
              <a:rPr lang="en-US" sz="1800" b="1" dirty="0" smtClean="0">
                <a:solidFill>
                  <a:schemeClr val="bg1"/>
                </a:solidFill>
              </a:rPr>
              <a:t> pa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Ulahing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ginhawa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Sa </a:t>
            </a:r>
            <a:r>
              <a:rPr lang="en-US" sz="1800" b="1" dirty="0" err="1" smtClean="0">
                <a:solidFill>
                  <a:schemeClr val="bg1"/>
                </a:solidFill>
              </a:rPr>
              <a:t>pagpanaw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Pag-ampo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ra</a:t>
            </a:r>
            <a:r>
              <a:rPr lang="en-US" sz="18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Duganging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gugma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Alang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Nimo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 </a:t>
            </a:r>
            <a:r>
              <a:rPr lang="en-US" sz="1800" b="1" dirty="0" err="1" smtClean="0">
                <a:solidFill>
                  <a:schemeClr val="bg1"/>
                </a:solidFill>
              </a:rPr>
              <a:t>Ginoo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111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Dugangi, Ginoo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Dugangi, Ginoo cebuano</dc:title>
  <dc:creator>admin</dc:creator>
  <cp:lastModifiedBy>admin</cp:lastModifiedBy>
  <cp:revision>10</cp:revision>
  <dcterms:created xsi:type="dcterms:W3CDTF">2026-05-25T18:15:30Z</dcterms:created>
  <dcterms:modified xsi:type="dcterms:W3CDTF">2026-05-26T19:20:38Z</dcterms:modified>
</cp:coreProperties>
</file>