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89876-1736-47BB-B5FD-64FE26DC5395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1FBA-1693-4377-91CA-C58C3B11D2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ce Melod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352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Doce</a:t>
            </a:r>
            <a:r>
              <a:rPr lang="en-US" b="1" dirty="0"/>
              <a:t> </a:t>
            </a:r>
            <a:r>
              <a:rPr lang="en-US" b="1" dirty="0" err="1" smtClean="0"/>
              <a:t>Melodia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3581400" cy="3962400"/>
          </a:xfrm>
        </p:spPr>
        <p:txBody>
          <a:bodyPr numCol="1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Doce </a:t>
            </a:r>
            <a:r>
              <a:rPr lang="pt-BR" sz="1800" b="1" dirty="0" smtClean="0">
                <a:solidFill>
                  <a:schemeClr val="tx1"/>
                </a:solidFill>
              </a:rPr>
              <a:t>melodia meu Jesus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Me segreda ao coração: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"Eu contigo estou. Confia em Mim,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Seja em gozo ou aflição!" </a:t>
            </a: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Cristo, Cristo, Cristo,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Nome </a:t>
            </a:r>
            <a:r>
              <a:rPr lang="pt-BR" sz="1800" b="1" dirty="0" smtClean="0">
                <a:solidFill>
                  <a:srgbClr val="FF0000"/>
                </a:solidFill>
              </a:rPr>
              <a:t>sem igual;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Satisfaz minha alma,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dá-me </a:t>
            </a:r>
            <a:r>
              <a:rPr lang="pt-BR" sz="1800" b="1" dirty="0" smtClean="0">
                <a:solidFill>
                  <a:srgbClr val="FF0000"/>
                </a:solidFill>
              </a:rPr>
              <a:t>gozo perenal! </a:t>
            </a:r>
          </a:p>
          <a:p>
            <a:pPr algn="l"/>
            <a:endParaRPr lang="pt-BR" sz="105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Cristo </a:t>
            </a:r>
            <a:r>
              <a:rPr lang="pt-BR" sz="1800" b="1" dirty="0" smtClean="0">
                <a:solidFill>
                  <a:schemeClr val="tx1"/>
                </a:solidFill>
              </a:rPr>
              <a:t>libertou-me, com poder,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Do pecado e aflição,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esta melodia fez vibrar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Dentro do meu coração! </a:t>
            </a: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Cristo </a:t>
            </a:r>
            <a:r>
              <a:rPr lang="pt-BR" sz="1800" b="1" dirty="0" smtClean="0">
                <a:solidFill>
                  <a:schemeClr val="tx1"/>
                </a:solidFill>
              </a:rPr>
              <a:t>muito em breve voltará,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Ele a mim virá buscar;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Eu, com Ele, voarei, então,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Para o meu celeste lar</a:t>
            </a:r>
            <a:r>
              <a:rPr lang="pt-BR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Doce Melodia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Doce Melodia PORTUGUSE</dc:title>
  <dc:creator>admin</dc:creator>
  <cp:lastModifiedBy>admin</cp:lastModifiedBy>
  <cp:revision>7</cp:revision>
  <dcterms:created xsi:type="dcterms:W3CDTF">2026-05-18T13:05:46Z</dcterms:created>
  <dcterms:modified xsi:type="dcterms:W3CDTF">2026-05-20T16:41:56Z</dcterms:modified>
</cp:coreProperties>
</file>