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B32C-6D31-4F3D-AF61-9B6A0D0313AA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8F74-B4DE-45E2-BA99-AA5ED7C9F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B32C-6D31-4F3D-AF61-9B6A0D0313AA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8F74-B4DE-45E2-BA99-AA5ED7C9F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B32C-6D31-4F3D-AF61-9B6A0D0313AA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8F74-B4DE-45E2-BA99-AA5ED7C9F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B32C-6D31-4F3D-AF61-9B6A0D0313AA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8F74-B4DE-45E2-BA99-AA5ED7C9F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B32C-6D31-4F3D-AF61-9B6A0D0313AA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8F74-B4DE-45E2-BA99-AA5ED7C9F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B32C-6D31-4F3D-AF61-9B6A0D0313AA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8F74-B4DE-45E2-BA99-AA5ED7C9F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B32C-6D31-4F3D-AF61-9B6A0D0313AA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8F74-B4DE-45E2-BA99-AA5ED7C9F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B32C-6D31-4F3D-AF61-9B6A0D0313AA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8F74-B4DE-45E2-BA99-AA5ED7C9F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B32C-6D31-4F3D-AF61-9B6A0D0313AA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8F74-B4DE-45E2-BA99-AA5ED7C9F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B32C-6D31-4F3D-AF61-9B6A0D0313AA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8F74-B4DE-45E2-BA99-AA5ED7C9F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B32C-6D31-4F3D-AF61-9B6A0D0313AA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8F74-B4DE-45E2-BA99-AA5ED7C9F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FB32C-6D31-4F3D-AF61-9B6A0D0313AA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18F74-B4DE-45E2-BA99-AA5ED7C9FA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Keeps Me Singing2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a Membuatku Selalu Bernyany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04800"/>
            <a:ext cx="73914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Dia</a:t>
            </a:r>
            <a:r>
              <a:rPr lang="en-US" b="1" dirty="0" smtClean="0"/>
              <a:t> </a:t>
            </a:r>
            <a:r>
              <a:rPr lang="en-US" b="1" dirty="0" err="1" smtClean="0"/>
              <a:t>Membuatku</a:t>
            </a:r>
            <a:r>
              <a:rPr lang="en-US" b="1" dirty="0" smtClean="0"/>
              <a:t> </a:t>
            </a:r>
            <a:r>
              <a:rPr lang="en-US" b="1" dirty="0" err="1" smtClean="0"/>
              <a:t>Selalu</a:t>
            </a:r>
            <a:r>
              <a:rPr lang="en-US" b="1" dirty="0" smtClean="0"/>
              <a:t> </a:t>
            </a:r>
            <a:r>
              <a:rPr lang="en-US" b="1" dirty="0" err="1" smtClean="0"/>
              <a:t>Bernyanyi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524000"/>
            <a:ext cx="8458200" cy="38100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Dalam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hatiku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ada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lagu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Yesus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berbisik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lembut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"</a:t>
            </a:r>
            <a:r>
              <a:rPr lang="en-US" sz="2000" b="1" dirty="0" err="1" smtClean="0">
                <a:solidFill>
                  <a:schemeClr val="tx1"/>
                </a:solidFill>
              </a:rPr>
              <a:t>Jangan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takut</a:t>
            </a:r>
            <a:r>
              <a:rPr lang="en-US" sz="2000" b="1" dirty="0" smtClean="0">
                <a:solidFill>
                  <a:schemeClr val="tx1"/>
                </a:solidFill>
              </a:rPr>
              <a:t>! Ku </a:t>
            </a:r>
            <a:r>
              <a:rPr lang="en-US" sz="2000" b="1" dirty="0" err="1" smtClean="0">
                <a:solidFill>
                  <a:schemeClr val="tx1"/>
                </a:solidFill>
              </a:rPr>
              <a:t>besertamu</a:t>
            </a:r>
            <a:r>
              <a:rPr lang="en-US" sz="2000" b="1" dirty="0" smtClean="0">
                <a:solidFill>
                  <a:schemeClr val="tx1"/>
                </a:solidFill>
              </a:rPr>
              <a:t>"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dalam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laut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kehidupan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nama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terindah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Penuhi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hatiku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slalu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bernyanyi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Walau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kadang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lalui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laut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dalam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yang </a:t>
            </a:r>
            <a:r>
              <a:rPr lang="en-US" sz="2000" b="1" dirty="0" err="1" smtClean="0">
                <a:solidFill>
                  <a:schemeClr val="tx1"/>
                </a:solidFill>
              </a:rPr>
              <a:t>penuh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pencobaan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Walau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jalan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curam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berbatu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Jejak-Nya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menuntunku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segra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datang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sambutku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Jauh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sebrang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angkasa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Ku </a:t>
            </a:r>
            <a:r>
              <a:rPr lang="en-US" sz="2000" b="1" dirty="0" err="1" smtClean="0">
                <a:solidFill>
                  <a:schemeClr val="tx1"/>
                </a:solidFill>
              </a:rPr>
              <a:t>kan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masuk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dunia</a:t>
            </a:r>
            <a:r>
              <a:rPr lang="en-US" sz="2000" b="1" dirty="0" smtClean="0">
                <a:solidFill>
                  <a:schemeClr val="tx1"/>
                </a:solidFill>
              </a:rPr>
              <a:t> yang </a:t>
            </a:r>
            <a:r>
              <a:rPr lang="en-US" sz="2000" b="1" dirty="0" err="1" smtClean="0">
                <a:solidFill>
                  <a:schemeClr val="tx1"/>
                </a:solidFill>
              </a:rPr>
              <a:t>baru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bersama-Nya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surga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74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Dia Membuatku Selalu Bernyanyi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Membuatku Selalu Bernyanyi INDONESIA</dc:title>
  <dc:creator>admin</dc:creator>
  <cp:lastModifiedBy>admin</cp:lastModifiedBy>
  <cp:revision>14</cp:revision>
  <dcterms:created xsi:type="dcterms:W3CDTF">2026-05-18T13:13:43Z</dcterms:created>
  <dcterms:modified xsi:type="dcterms:W3CDTF">2026-05-21T14:37:33Z</dcterms:modified>
</cp:coreProperties>
</file>