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23B51-872B-418E-BEF7-8DF37465D5E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F674B-9084-4640-A332-0A7DD5305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ist ein Ort voll stiller R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1"/>
            <a:ext cx="6400800" cy="533399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Das ist ein Ort voll stiller </a:t>
            </a:r>
            <a:r>
              <a:rPr lang="de-DE" b="1" dirty="0" smtClean="0">
                <a:solidFill>
                  <a:schemeClr val="bg1"/>
                </a:solidFill>
              </a:rPr>
              <a:t>Ruh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62000"/>
            <a:ext cx="3505200" cy="37338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 Das ist ein Ort voll stiller Ruh: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Kein Sünd’ und Unrecht findest du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Herz.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Oh Jesus, mein Erlöser,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von Gottes Herz gesandt!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Halt nah an Gottes Herzen,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die wir dir zugewandt! 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 Voll süssem Trost ist dieser Ort: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Dem Heiland wir begegnen dort,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Herz.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Der Ort, der lindert jede Last: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Von Freud’ und Friede ganz erfasst,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nahe an Gottes Herz</a:t>
            </a:r>
            <a:r>
              <a:rPr lang="de-DE" sz="1600" b="1" dirty="0" smtClean="0">
                <a:solidFill>
                  <a:schemeClr val="bg1"/>
                </a:solidFill>
              </a:rPr>
              <a:t>.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Das ist ein Ort voll stiller Ruh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ist ein Ort voll stiller Ruh german</dc:title>
  <dc:creator>admin</dc:creator>
  <cp:lastModifiedBy>admin</cp:lastModifiedBy>
  <cp:revision>14</cp:revision>
  <dcterms:created xsi:type="dcterms:W3CDTF">2026-05-28T16:49:35Z</dcterms:created>
  <dcterms:modified xsi:type="dcterms:W3CDTF">2026-05-30T15:40:33Z</dcterms:modified>
</cp:coreProperties>
</file>