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4E2ED-24BE-4BBE-B3E0-4B3C3AB90AB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5F5C7-D9F8-4845-AB65-401A4389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ra bi wэ hэ mogya 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Bura</a:t>
            </a:r>
            <a:r>
              <a:rPr lang="en-US" b="1" dirty="0" smtClean="0"/>
              <a:t> bi w</a:t>
            </a:r>
            <a:r>
              <a:rPr lang="az-Cyrl-AZ" b="1" dirty="0" smtClean="0"/>
              <a:t>э </a:t>
            </a:r>
            <a:r>
              <a:rPr lang="en-US" b="1" dirty="0" smtClean="0"/>
              <a:t>h</a:t>
            </a:r>
            <a:r>
              <a:rPr lang="az-Cyrl-AZ" b="1" dirty="0" smtClean="0"/>
              <a:t>э </a:t>
            </a:r>
            <a:r>
              <a:rPr lang="en-US" b="1" dirty="0" err="1" smtClean="0"/>
              <a:t>mogya</a:t>
            </a:r>
            <a:r>
              <a:rPr lang="en-US" b="1" dirty="0" smtClean="0"/>
              <a:t> </a:t>
            </a:r>
            <a:r>
              <a:rPr lang="en-US" b="1" dirty="0" smtClean="0"/>
              <a:t>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33400"/>
            <a:ext cx="3352800" cy="411480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Bura</a:t>
            </a:r>
            <a:r>
              <a:rPr lang="en-US" sz="1800" b="1" dirty="0" smtClean="0">
                <a:solidFill>
                  <a:schemeClr val="tx1"/>
                </a:solidFill>
              </a:rPr>
              <a:t> bi w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smtClean="0">
                <a:solidFill>
                  <a:schemeClr val="tx1"/>
                </a:solidFill>
              </a:rPr>
              <a:t>h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err="1" smtClean="0">
                <a:solidFill>
                  <a:schemeClr val="tx1"/>
                </a:solidFill>
              </a:rPr>
              <a:t>mogya</a:t>
            </a:r>
            <a:r>
              <a:rPr lang="en-US" sz="1800" b="1" dirty="0" smtClean="0">
                <a:solidFill>
                  <a:schemeClr val="tx1"/>
                </a:solidFill>
              </a:rPr>
              <a:t> ma</a:t>
            </a:r>
          </a:p>
          <a:p>
            <a:pPr algn="l"/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err="1" smtClean="0">
                <a:solidFill>
                  <a:schemeClr val="tx1"/>
                </a:solidFill>
              </a:rPr>
              <a:t>hwie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smtClean="0">
                <a:solidFill>
                  <a:schemeClr val="tx1"/>
                </a:solidFill>
              </a:rPr>
              <a:t>Immanuel </a:t>
            </a:r>
            <a:r>
              <a:rPr lang="en-US" sz="1800" b="1" dirty="0" err="1" smtClean="0">
                <a:solidFill>
                  <a:schemeClr val="tx1"/>
                </a:solidFill>
              </a:rPr>
              <a:t>mfem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nneb</a:t>
            </a:r>
            <a:r>
              <a:rPr lang="az-Cyrl-AZ" sz="1800" b="1" dirty="0" smtClean="0">
                <a:solidFill>
                  <a:schemeClr val="tx1"/>
                </a:solidFill>
              </a:rPr>
              <a:t>э</a:t>
            </a:r>
            <a:r>
              <a:rPr lang="en-US" sz="1800" b="1" dirty="0" err="1" smtClean="0">
                <a:solidFill>
                  <a:schemeClr val="tx1"/>
                </a:solidFill>
              </a:rPr>
              <a:t>ney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err="1" smtClean="0">
                <a:solidFill>
                  <a:schemeClr val="tx1"/>
                </a:solidFill>
              </a:rPr>
              <a:t>fo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smtClean="0">
                <a:solidFill>
                  <a:schemeClr val="tx1"/>
                </a:solidFill>
              </a:rPr>
              <a:t>t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smtClean="0">
                <a:solidFill>
                  <a:schemeClr val="tx1"/>
                </a:solidFill>
              </a:rPr>
              <a:t>mu a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</a:t>
            </a:r>
            <a:r>
              <a:rPr lang="az-Cyrl-AZ" sz="1800" b="1" dirty="0" smtClean="0">
                <a:solidFill>
                  <a:schemeClr val="tx1"/>
                </a:solidFill>
              </a:rPr>
              <a:t>э</a:t>
            </a:r>
            <a:r>
              <a:rPr lang="en-US" sz="1800" b="1" dirty="0" smtClean="0">
                <a:solidFill>
                  <a:schemeClr val="tx1"/>
                </a:solidFill>
              </a:rPr>
              <a:t>n </a:t>
            </a:r>
            <a:r>
              <a:rPr lang="en-US" sz="1800" b="1" dirty="0" err="1" smtClean="0">
                <a:solidFill>
                  <a:schemeClr val="tx1"/>
                </a:solidFill>
              </a:rPr>
              <a:t>af</a:t>
            </a:r>
            <a:r>
              <a:rPr lang="az-Cyrl-AZ" sz="1800" b="1" dirty="0" smtClean="0">
                <a:solidFill>
                  <a:schemeClr val="tx1"/>
                </a:solidFill>
              </a:rPr>
              <a:t>э</a:t>
            </a:r>
            <a:r>
              <a:rPr lang="en-US" sz="1800" b="1" dirty="0" smtClean="0">
                <a:solidFill>
                  <a:schemeClr val="tx1"/>
                </a:solidFill>
              </a:rPr>
              <a:t>die year.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mogya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rempa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Nyankop</a:t>
            </a:r>
            <a:r>
              <a:rPr lang="az-Cyrl-AZ" sz="1800" b="1" dirty="0" smtClean="0">
                <a:solidFill>
                  <a:schemeClr val="tx1"/>
                </a:solidFill>
              </a:rPr>
              <a:t>э</a:t>
            </a:r>
            <a:r>
              <a:rPr lang="en-US" sz="1800" b="1" dirty="0" smtClean="0">
                <a:solidFill>
                  <a:schemeClr val="tx1"/>
                </a:solidFill>
              </a:rPr>
              <a:t>n </a:t>
            </a:r>
            <a:r>
              <a:rPr lang="en-US" sz="1800" b="1" dirty="0" err="1" smtClean="0">
                <a:solidFill>
                  <a:schemeClr val="tx1"/>
                </a:solidFill>
              </a:rPr>
              <a:t>Adwammaa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Gyes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err="1" smtClean="0">
                <a:solidFill>
                  <a:schemeClr val="tx1"/>
                </a:solidFill>
              </a:rPr>
              <a:t>wo</a:t>
            </a:r>
            <a:r>
              <a:rPr lang="en-US" sz="1800" b="1" dirty="0" smtClean="0">
                <a:solidFill>
                  <a:schemeClr val="tx1"/>
                </a:solidFill>
              </a:rPr>
              <a:t> ma </a:t>
            </a:r>
            <a:r>
              <a:rPr lang="en-US" sz="1800" b="1" dirty="0" err="1" smtClean="0">
                <a:solidFill>
                  <a:schemeClr val="tx1"/>
                </a:solidFill>
              </a:rPr>
              <a:t>nyinaa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nkwa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Na w</a:t>
            </a:r>
            <a:r>
              <a:rPr lang="az-Cyrl-AZ" sz="1800" b="1" dirty="0" smtClean="0">
                <a:solidFill>
                  <a:schemeClr val="tx1"/>
                </a:solidFill>
              </a:rPr>
              <a:t>э</a:t>
            </a:r>
            <a:r>
              <a:rPr lang="en-US" sz="1800" b="1" dirty="0" err="1" smtClean="0">
                <a:solidFill>
                  <a:schemeClr val="tx1"/>
                </a:solidFill>
              </a:rPr>
              <a:t>ny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smtClean="0">
                <a:solidFill>
                  <a:schemeClr val="tx1"/>
                </a:solidFill>
              </a:rPr>
              <a:t>b</a:t>
            </a:r>
            <a:r>
              <a:rPr lang="az-Cyrl-AZ" sz="1800" b="1" dirty="0" smtClean="0">
                <a:solidFill>
                  <a:schemeClr val="tx1"/>
                </a:solidFill>
              </a:rPr>
              <a:t>э</a:t>
            </a:r>
            <a:r>
              <a:rPr lang="en-US" sz="1800" b="1" dirty="0" smtClean="0">
                <a:solidFill>
                  <a:schemeClr val="tx1"/>
                </a:solidFill>
              </a:rPr>
              <a:t>ne bio.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Efiris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err="1" smtClean="0">
                <a:solidFill>
                  <a:schemeClr val="tx1"/>
                </a:solidFill>
              </a:rPr>
              <a:t>ede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gyedie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Mogya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efi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mfem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Onyame</a:t>
            </a:r>
            <a:r>
              <a:rPr lang="en-US" sz="1800" b="1" dirty="0" smtClean="0">
                <a:solidFill>
                  <a:schemeClr val="tx1"/>
                </a:solidFill>
              </a:rPr>
              <a:t> d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smtClean="0">
                <a:solidFill>
                  <a:schemeClr val="tx1"/>
                </a:solidFill>
              </a:rPr>
              <a:t>ay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smtClean="0">
                <a:solidFill>
                  <a:schemeClr val="tx1"/>
                </a:solidFill>
              </a:rPr>
              <a:t>me </a:t>
            </a:r>
            <a:r>
              <a:rPr lang="en-US" sz="1800" b="1" dirty="0" err="1" smtClean="0">
                <a:solidFill>
                  <a:schemeClr val="tx1"/>
                </a:solidFill>
              </a:rPr>
              <a:t>dwom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smtClean="0">
                <a:solidFill>
                  <a:schemeClr val="tx1"/>
                </a:solidFill>
              </a:rPr>
              <a:t>b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smtClean="0">
                <a:solidFill>
                  <a:schemeClr val="tx1"/>
                </a:solidFill>
              </a:rPr>
              <a:t>y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err="1" smtClean="0">
                <a:solidFill>
                  <a:schemeClr val="tx1"/>
                </a:solidFill>
              </a:rPr>
              <a:t>ak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err="1" smtClean="0">
                <a:solidFill>
                  <a:schemeClr val="tx1"/>
                </a:solidFill>
              </a:rPr>
              <a:t>wuo</a:t>
            </a:r>
            <a:r>
              <a:rPr lang="en-US" sz="1800" b="1" dirty="0" smtClean="0">
                <a:solidFill>
                  <a:schemeClr val="tx1"/>
                </a:solidFill>
              </a:rPr>
              <a:t> mu.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smtClean="0">
                <a:solidFill>
                  <a:schemeClr val="tx1"/>
                </a:solidFill>
              </a:rPr>
              <a:t>to </a:t>
            </a:r>
            <a:r>
              <a:rPr lang="en-US" sz="1800" b="1" dirty="0" err="1" smtClean="0">
                <a:solidFill>
                  <a:schemeClr val="tx1"/>
                </a:solidFill>
              </a:rPr>
              <a:t>wo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nkwagye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tumi</a:t>
            </a:r>
            <a:r>
              <a:rPr lang="en-US" sz="1800" b="1" dirty="0" smtClean="0">
                <a:solidFill>
                  <a:schemeClr val="tx1"/>
                </a:solidFill>
              </a:rPr>
              <a:t> no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 </a:t>
            </a:r>
            <a:r>
              <a:rPr lang="en-US" sz="1800" b="1" dirty="0" err="1" smtClean="0">
                <a:solidFill>
                  <a:schemeClr val="tx1"/>
                </a:solidFill>
              </a:rPr>
              <a:t>anuonyam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nnwom</a:t>
            </a:r>
            <a:r>
              <a:rPr lang="en-US" sz="1800" b="1" dirty="0" smtClean="0">
                <a:solidFill>
                  <a:schemeClr val="tx1"/>
                </a:solidFill>
              </a:rPr>
              <a:t> d</a:t>
            </a:r>
            <a:r>
              <a:rPr lang="el-GR" sz="1800" b="1" dirty="0" smtClean="0">
                <a:solidFill>
                  <a:schemeClr val="tx1"/>
                </a:solidFill>
              </a:rPr>
              <a:t>εε</a:t>
            </a:r>
            <a:r>
              <a:rPr lang="en-US" sz="1800" b="1" dirty="0" smtClean="0">
                <a:solidFill>
                  <a:schemeClr val="tx1"/>
                </a:solidFill>
              </a:rPr>
              <a:t>d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</a:t>
            </a:r>
            <a:r>
              <a:rPr lang="en-US" sz="1800" b="1" dirty="0" smtClean="0">
                <a:solidFill>
                  <a:schemeClr val="tx1"/>
                </a:solidFill>
              </a:rPr>
              <a:t> a me t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err="1" smtClean="0">
                <a:solidFill>
                  <a:schemeClr val="tx1"/>
                </a:solidFill>
              </a:rPr>
              <a:t>kyer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smtClean="0">
                <a:solidFill>
                  <a:schemeClr val="tx1"/>
                </a:solidFill>
              </a:rPr>
              <a:t>ma </a:t>
            </a:r>
            <a:r>
              <a:rPr lang="en-US" sz="1800" b="1" dirty="0" err="1" smtClean="0">
                <a:solidFill>
                  <a:schemeClr val="tx1"/>
                </a:solidFill>
              </a:rPr>
              <a:t>pemee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</a:t>
            </a:r>
            <a:r>
              <a:rPr lang="el-GR" sz="1800" b="1" dirty="0" smtClean="0">
                <a:solidFill>
                  <a:schemeClr val="tx1"/>
                </a:solidFill>
              </a:rPr>
              <a:t>ε</a:t>
            </a:r>
            <a:r>
              <a:rPr lang="en-US" sz="1800" b="1" dirty="0" smtClean="0">
                <a:solidFill>
                  <a:schemeClr val="tx1"/>
                </a:solidFill>
              </a:rPr>
              <a:t>y</a:t>
            </a:r>
            <a:r>
              <a:rPr lang="el-GR" sz="1800" b="1" dirty="0" smtClean="0">
                <a:solidFill>
                  <a:schemeClr val="tx1"/>
                </a:solidFill>
              </a:rPr>
              <a:t>ε </a:t>
            </a:r>
            <a:r>
              <a:rPr lang="en-US" sz="1800" b="1" dirty="0" err="1" smtClean="0">
                <a:solidFill>
                  <a:schemeClr val="tx1"/>
                </a:solidFill>
              </a:rPr>
              <a:t>dinn</a:t>
            </a:r>
            <a:r>
              <a:rPr lang="en-US" sz="1800" b="1" dirty="0" smtClean="0">
                <a:solidFill>
                  <a:schemeClr val="tx1"/>
                </a:solidFill>
              </a:rPr>
              <a:t> w</a:t>
            </a:r>
            <a:r>
              <a:rPr lang="az-Cyrl-AZ" sz="1800" b="1" dirty="0" smtClean="0">
                <a:solidFill>
                  <a:schemeClr val="tx1"/>
                </a:solidFill>
              </a:rPr>
              <a:t>э </a:t>
            </a:r>
            <a:r>
              <a:rPr lang="en-US" sz="1800" b="1" dirty="0" err="1" smtClean="0">
                <a:solidFill>
                  <a:schemeClr val="tx1"/>
                </a:solidFill>
              </a:rPr>
              <a:t>amoa</a:t>
            </a:r>
            <a:r>
              <a:rPr lang="en-US" sz="1800" b="1" dirty="0" smtClean="0">
                <a:solidFill>
                  <a:schemeClr val="tx1"/>
                </a:solidFill>
              </a:rPr>
              <a:t> mu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Bura bi wэ hэ mogya 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Bura bi wэ hэ mogya ma twi</dc:title>
  <dc:creator>FRONT</dc:creator>
  <cp:lastModifiedBy>admin</cp:lastModifiedBy>
  <cp:revision>18</cp:revision>
  <dcterms:created xsi:type="dcterms:W3CDTF">2025-09-03T14:46:28Z</dcterms:created>
  <dcterms:modified xsi:type="dcterms:W3CDTF">2026-05-22T15:20:13Z</dcterms:modified>
</cp:coreProperties>
</file>