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F81E-55CD-49EB-BFA9-5D81CB0B7D30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3A431-37AB-4E4A-A169-EE72592EA0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s Me Not, O Gentle Savio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943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Ay’ </a:t>
            </a:r>
            <a:r>
              <a:rPr lang="en-US" b="1" dirty="0" err="1" smtClean="0"/>
              <a:t>ko’g</a:t>
            </a:r>
            <a:r>
              <a:rPr lang="en-US" b="1" dirty="0" smtClean="0"/>
              <a:t> </a:t>
            </a:r>
            <a:r>
              <a:rPr lang="en-US" b="1" dirty="0" err="1" smtClean="0"/>
              <a:t>labyi</a:t>
            </a:r>
            <a:r>
              <a:rPr lang="en-US" b="1" dirty="0" smtClean="0"/>
              <a:t>, </a:t>
            </a:r>
            <a:r>
              <a:rPr lang="en-US" b="1" dirty="0" err="1" smtClean="0"/>
              <a:t>Manluluwas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066800"/>
            <a:ext cx="83820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Ay’ </a:t>
            </a:r>
            <a:r>
              <a:rPr lang="en-US" sz="2000" b="1" dirty="0" err="1" smtClean="0">
                <a:solidFill>
                  <a:schemeClr val="tx1"/>
                </a:solidFill>
              </a:rPr>
              <a:t>ko’g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labyi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Manluluwas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Dunggang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Samtang’s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uban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nagtawag</a:t>
            </a:r>
            <a:r>
              <a:rPr lang="en-US" sz="2000" b="1" dirty="0" smtClean="0">
                <a:solidFill>
                  <a:schemeClr val="tx1"/>
                </a:solidFill>
              </a:rPr>
              <a:t> Ka,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Ayaw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ko’g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labyi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Manluluwas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Pamatia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Samtang’s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uban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nagtawag</a:t>
            </a:r>
            <a:r>
              <a:rPr lang="en-US" sz="2000" b="1" dirty="0" smtClean="0">
                <a:solidFill>
                  <a:srgbClr val="FF0000"/>
                </a:solidFill>
              </a:rPr>
              <a:t> Ka,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Ayaw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ko’g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labyi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Sa </a:t>
            </a:r>
            <a:r>
              <a:rPr lang="en-US" sz="2000" b="1" dirty="0" err="1" smtClean="0">
                <a:solidFill>
                  <a:schemeClr val="tx1"/>
                </a:solidFill>
              </a:rPr>
              <a:t>trono</a:t>
            </a:r>
            <a:r>
              <a:rPr lang="en-US" sz="2000" b="1" dirty="0" smtClean="0">
                <a:solidFill>
                  <a:schemeClr val="tx1"/>
                </a:solidFill>
              </a:rPr>
              <a:t> Mo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kaluoy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Papahulaya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Nagluhod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mahinulsolon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pagtoo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Nagsalig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buhat</a:t>
            </a:r>
            <a:r>
              <a:rPr lang="en-US" sz="20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Pangitaon</a:t>
            </a:r>
            <a:r>
              <a:rPr lang="en-US" sz="2000" b="1" dirty="0" smtClean="0">
                <a:solidFill>
                  <a:schemeClr val="tx1"/>
                </a:solidFill>
              </a:rPr>
              <a:t> Ka;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Esp’ritung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samdan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ayoha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L’wasa’s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grasya</a:t>
            </a:r>
            <a:r>
              <a:rPr lang="en-US" sz="2000" b="1" dirty="0" smtClean="0">
                <a:solidFill>
                  <a:schemeClr val="tx1"/>
                </a:solidFill>
              </a:rPr>
              <a:t> Mo.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Labaw</a:t>
            </a:r>
            <a:r>
              <a:rPr lang="en-US" sz="2000" b="1" dirty="0" smtClean="0">
                <a:solidFill>
                  <a:schemeClr val="tx1"/>
                </a:solidFill>
              </a:rPr>
              <a:t> Ka pa’s </a:t>
            </a:r>
            <a:r>
              <a:rPr lang="en-US" sz="2000" b="1" dirty="0" err="1" smtClean="0">
                <a:solidFill>
                  <a:schemeClr val="tx1"/>
                </a:solidFill>
              </a:rPr>
              <a:t>kinabuhi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Tubod’s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kalipay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Walay</a:t>
            </a:r>
            <a:r>
              <a:rPr lang="en-US" sz="2000" b="1" dirty="0" smtClean="0">
                <a:solidFill>
                  <a:schemeClr val="tx1"/>
                </a:solidFill>
              </a:rPr>
              <a:t> lain </a:t>
            </a:r>
            <a:r>
              <a:rPr lang="en-US" sz="2000" b="1" dirty="0" err="1" smtClean="0">
                <a:solidFill>
                  <a:schemeClr val="tx1"/>
                </a:solidFill>
              </a:rPr>
              <a:t>gawas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Nimo’s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Langit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ba’g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yuta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91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Ay’ ko’g labyi, Manluluwas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Dili Mo Ako Pasagdan cebuano </dc:title>
  <dc:creator>FRONT</dc:creator>
  <cp:lastModifiedBy>admin</cp:lastModifiedBy>
  <cp:revision>15</cp:revision>
  <dcterms:created xsi:type="dcterms:W3CDTF">2024-01-20T21:44:43Z</dcterms:created>
  <dcterms:modified xsi:type="dcterms:W3CDTF">2026-05-31T18:28:36Z</dcterms:modified>
</cp:coreProperties>
</file>