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4" autoAdjust="0"/>
  </p:normalViewPr>
  <p:slideViewPr>
    <p:cSldViewPr>
      <p:cViewPr varScale="1">
        <p:scale>
          <a:sx n="111" d="100"/>
          <a:sy n="111" d="100"/>
        </p:scale>
        <p:origin x="-244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89933-8F72-4FCD-B777-A411F22D08DF}" type="datetimeFigureOut">
              <a:rPr lang="en-US" smtClean="0"/>
              <a:pPr/>
              <a:t>5/2/2026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A9A47-093A-455B-840C-1CF9B0F730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89933-8F72-4FCD-B777-A411F22D08DF}" type="datetimeFigureOut">
              <a:rPr lang="en-US" smtClean="0"/>
              <a:pPr/>
              <a:t>5/2/2026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A9A47-093A-455B-840C-1CF9B0F730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89933-8F72-4FCD-B777-A411F22D08DF}" type="datetimeFigureOut">
              <a:rPr lang="en-US" smtClean="0"/>
              <a:pPr/>
              <a:t>5/2/2026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A9A47-093A-455B-840C-1CF9B0F730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89933-8F72-4FCD-B777-A411F22D08DF}" type="datetimeFigureOut">
              <a:rPr lang="en-US" smtClean="0"/>
              <a:pPr/>
              <a:t>5/2/2026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A9A47-093A-455B-840C-1CF9B0F730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89933-8F72-4FCD-B777-A411F22D08DF}" type="datetimeFigureOut">
              <a:rPr lang="en-US" smtClean="0"/>
              <a:pPr/>
              <a:t>5/2/2026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A9A47-093A-455B-840C-1CF9B0F730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89933-8F72-4FCD-B777-A411F22D08DF}" type="datetimeFigureOut">
              <a:rPr lang="en-US" smtClean="0"/>
              <a:pPr/>
              <a:t>5/2/2026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A9A47-093A-455B-840C-1CF9B0F730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89933-8F72-4FCD-B777-A411F22D08DF}" type="datetimeFigureOut">
              <a:rPr lang="en-US" smtClean="0"/>
              <a:pPr/>
              <a:t>5/2/2026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A9A47-093A-455B-840C-1CF9B0F730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89933-8F72-4FCD-B777-A411F22D08DF}" type="datetimeFigureOut">
              <a:rPr lang="en-US" smtClean="0"/>
              <a:pPr/>
              <a:t>5/2/2026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A9A47-093A-455B-840C-1CF9B0F730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89933-8F72-4FCD-B777-A411F22D08DF}" type="datetimeFigureOut">
              <a:rPr lang="en-US" smtClean="0"/>
              <a:pPr/>
              <a:t>5/2/2026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A9A47-093A-455B-840C-1CF9B0F730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89933-8F72-4FCD-B777-A411F22D08DF}" type="datetimeFigureOut">
              <a:rPr lang="en-US" smtClean="0"/>
              <a:pPr/>
              <a:t>5/2/2026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A9A47-093A-455B-840C-1CF9B0F730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89933-8F72-4FCD-B777-A411F22D08DF}" type="datetimeFigureOut">
              <a:rPr lang="en-US" smtClean="0"/>
              <a:pPr/>
              <a:t>5/2/2026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A9A47-093A-455B-840C-1CF9B0F730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A89933-8F72-4FCD-B777-A411F22D08DF}" type="datetimeFigureOut">
              <a:rPr lang="en-US" smtClean="0"/>
              <a:pPr/>
              <a:t>5/3/2026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BA9A47-093A-455B-840C-1CF9B0F730C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갈보리산 위에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5715"/>
            <a:ext cx="9144000" cy="684657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ng daang Kru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43200" y="228600"/>
            <a:ext cx="3581400" cy="609600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Ang</a:t>
            </a:r>
            <a:r>
              <a:rPr lang="en-US" b="1" dirty="0" smtClean="0"/>
              <a:t> </a:t>
            </a:r>
            <a:r>
              <a:rPr lang="en-US" b="1" dirty="0" err="1" smtClean="0"/>
              <a:t>daang</a:t>
            </a:r>
            <a:r>
              <a:rPr lang="en-US" b="1" dirty="0" smtClean="0"/>
              <a:t> </a:t>
            </a:r>
            <a:r>
              <a:rPr lang="en-US" b="1" dirty="0" err="1" smtClean="0"/>
              <a:t>Krus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1676400"/>
            <a:ext cx="9144000" cy="4572000"/>
          </a:xfrm>
        </p:spPr>
        <p:txBody>
          <a:bodyPr numCol="2">
            <a:noAutofit/>
          </a:bodyPr>
          <a:lstStyle/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Sa </a:t>
            </a:r>
            <a:r>
              <a:rPr lang="en-US" sz="1600" b="1" dirty="0" err="1" smtClean="0">
                <a:solidFill>
                  <a:schemeClr val="tx1"/>
                </a:solidFill>
              </a:rPr>
              <a:t>b</a:t>
            </a:r>
            <a:r>
              <a:rPr lang="en-US" sz="1600" b="1" dirty="0" err="1" smtClean="0">
                <a:solidFill>
                  <a:schemeClr val="tx1"/>
                </a:solidFill>
              </a:rPr>
              <a:t>Sa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bungtod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nga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layo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  <a:r>
              <a:rPr lang="en-US" sz="1600" b="1" dirty="0" err="1" smtClean="0">
                <a:solidFill>
                  <a:schemeClr val="tx1"/>
                </a:solidFill>
              </a:rPr>
              <a:t>Nagbarog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ang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daang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krus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Ang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timaan’s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kaulawan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Gihigugma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ko’ng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krus</a:t>
            </a:r>
            <a:r>
              <a:rPr lang="en-US" sz="1600" b="1" dirty="0" smtClean="0">
                <a:solidFill>
                  <a:schemeClr val="tx1"/>
                </a:solidFill>
              </a:rPr>
              <a:t> Kay </a:t>
            </a:r>
            <a:r>
              <a:rPr lang="en-US" sz="1600" b="1" dirty="0" err="1" smtClean="0">
                <a:solidFill>
                  <a:schemeClr val="tx1"/>
                </a:solidFill>
              </a:rPr>
              <a:t>didto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namatay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Si Jesus </a:t>
            </a:r>
            <a:r>
              <a:rPr lang="en-US" sz="1600" b="1" dirty="0" err="1" smtClean="0">
                <a:solidFill>
                  <a:schemeClr val="tx1"/>
                </a:solidFill>
              </a:rPr>
              <a:t>para’s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kalibotan</a:t>
            </a:r>
            <a:r>
              <a:rPr lang="en-US" sz="16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1600" b="1" dirty="0" smtClean="0"/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Koro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Busa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gihigugma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ko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ang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krus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Hangtod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moluhod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ko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Kaniya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Kubtan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ko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kanang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daan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nga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krus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Hangtod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ibaylo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sa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korona</a:t>
            </a:r>
            <a:r>
              <a:rPr lang="en-US" sz="16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sz="1600" b="1" dirty="0" smtClean="0"/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Kana </a:t>
            </a:r>
            <a:r>
              <a:rPr lang="en-US" sz="1600" b="1" dirty="0" err="1" smtClean="0">
                <a:solidFill>
                  <a:schemeClr val="tx1"/>
                </a:solidFill>
              </a:rPr>
              <a:t>nga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daang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krus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Nga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gitamayan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s’ya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Naay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pagdani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alang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nako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Kay </a:t>
            </a:r>
            <a:r>
              <a:rPr lang="en-US" sz="1600" b="1" dirty="0" err="1" smtClean="0">
                <a:solidFill>
                  <a:schemeClr val="tx1"/>
                </a:solidFill>
              </a:rPr>
              <a:t>ang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Karnero’s</a:t>
            </a:r>
            <a:r>
              <a:rPr lang="en-US" sz="1600" b="1" dirty="0" smtClean="0">
                <a:solidFill>
                  <a:schemeClr val="tx1"/>
                </a:solidFill>
              </a:rPr>
              <a:t> Dios </a:t>
            </a:r>
            <a:r>
              <a:rPr lang="en-US" sz="1600" b="1" dirty="0" err="1" smtClean="0">
                <a:solidFill>
                  <a:schemeClr val="tx1"/>
                </a:solidFill>
              </a:rPr>
              <a:t>Nibiya’s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himaya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Aron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mamatay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sa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Kalbaryo</a:t>
            </a:r>
            <a:r>
              <a:rPr lang="en-US" sz="16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Diha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sa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daang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krus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  <a:r>
              <a:rPr lang="en-US" sz="1600" b="1" dirty="0" err="1" smtClean="0">
                <a:solidFill>
                  <a:schemeClr val="tx1"/>
                </a:solidFill>
              </a:rPr>
              <a:t>Nga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namansa’s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dugo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Ang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katahom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nakita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nako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Kay </a:t>
            </a:r>
            <a:r>
              <a:rPr lang="en-US" sz="1600" b="1" dirty="0" err="1" smtClean="0">
                <a:solidFill>
                  <a:schemeClr val="tx1"/>
                </a:solidFill>
              </a:rPr>
              <a:t>diha’s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daang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krus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  <a:r>
              <a:rPr lang="en-US" sz="1600" b="1" dirty="0" err="1" smtClean="0">
                <a:solidFill>
                  <a:schemeClr val="tx1"/>
                </a:solidFill>
              </a:rPr>
              <a:t>Namatay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si</a:t>
            </a:r>
            <a:r>
              <a:rPr lang="en-US" sz="1600" b="1" dirty="0" smtClean="0">
                <a:solidFill>
                  <a:schemeClr val="tx1"/>
                </a:solidFill>
              </a:rPr>
              <a:t> Jesus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Aron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mohatag’s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pagpasaylo</a:t>
            </a:r>
            <a:r>
              <a:rPr lang="en-US" sz="16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Magmatinumanon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Ko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ngadto’s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daang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krus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Ipas</a:t>
            </a:r>
            <a:r>
              <a:rPr lang="en-US" sz="1600" b="1" dirty="0" smtClean="0">
                <a:solidFill>
                  <a:schemeClr val="tx1"/>
                </a:solidFill>
              </a:rPr>
              <a:t>-an </a:t>
            </a:r>
            <a:r>
              <a:rPr lang="en-US" sz="1600" b="1" dirty="0" err="1" smtClean="0">
                <a:solidFill>
                  <a:schemeClr val="tx1"/>
                </a:solidFill>
              </a:rPr>
              <a:t>ko’ng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kaulawan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Hangtod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kuhaon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ko</a:t>
            </a:r>
            <a:r>
              <a:rPr lang="en-US" sz="1600" b="1" dirty="0" smtClean="0">
                <a:solidFill>
                  <a:schemeClr val="tx1"/>
                </a:solidFill>
              </a:rPr>
              <a:t> Sa </a:t>
            </a:r>
            <a:r>
              <a:rPr lang="en-US" sz="1600" b="1" dirty="0" err="1" smtClean="0">
                <a:solidFill>
                  <a:schemeClr val="tx1"/>
                </a:solidFill>
              </a:rPr>
              <a:t>akong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Ginoo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Ug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mouban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N’ya’s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kahangtoran</a:t>
            </a:r>
            <a:r>
              <a:rPr lang="en-US" sz="16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1657</TotalTime>
  <Words>113</Words>
  <Application>Microsoft Office PowerPoint</Application>
  <PresentationFormat>On-screen Show (4:3)</PresentationFormat>
  <Paragraphs>33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Ang daang Krus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Ang daang Krus cebuano</dc:title>
  <dc:creator>admin</dc:creator>
  <cp:lastModifiedBy>admin</cp:lastModifiedBy>
  <cp:revision>24</cp:revision>
  <dcterms:created xsi:type="dcterms:W3CDTF">2026-05-01T18:14:22Z</dcterms:created>
  <dcterms:modified xsi:type="dcterms:W3CDTF">2026-05-03T20:16:08Z</dcterms:modified>
</cp:coreProperties>
</file>