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>
        <p:scale>
          <a:sx n="100" d="100"/>
          <a:sy n="100" d="100"/>
        </p:scale>
        <p:origin x="-2778" y="-3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EB603-8309-4B9F-82D6-F8F771DD6164}" type="datetimeFigureOut">
              <a:rPr lang="en-US" smtClean="0"/>
              <a:pPr/>
              <a:t>5/3/2026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74DC6-B634-4488-8E4F-CD6E35F63D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EB603-8309-4B9F-82D6-F8F771DD6164}" type="datetimeFigureOut">
              <a:rPr lang="en-US" smtClean="0"/>
              <a:pPr/>
              <a:t>5/3/2026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74DC6-B634-4488-8E4F-CD6E35F63D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EB603-8309-4B9F-82D6-F8F771DD6164}" type="datetimeFigureOut">
              <a:rPr lang="en-US" smtClean="0"/>
              <a:pPr/>
              <a:t>5/3/2026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74DC6-B634-4488-8E4F-CD6E35F63D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EB603-8309-4B9F-82D6-F8F771DD6164}" type="datetimeFigureOut">
              <a:rPr lang="en-US" smtClean="0"/>
              <a:pPr/>
              <a:t>5/3/2026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74DC6-B634-4488-8E4F-CD6E35F63D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EB603-8309-4B9F-82D6-F8F771DD6164}" type="datetimeFigureOut">
              <a:rPr lang="en-US" smtClean="0"/>
              <a:pPr/>
              <a:t>5/3/2026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74DC6-B634-4488-8E4F-CD6E35F63D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EB603-8309-4B9F-82D6-F8F771DD6164}" type="datetimeFigureOut">
              <a:rPr lang="en-US" smtClean="0"/>
              <a:pPr/>
              <a:t>5/3/2026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74DC6-B634-4488-8E4F-CD6E35F63D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EB603-8309-4B9F-82D6-F8F771DD6164}" type="datetimeFigureOut">
              <a:rPr lang="en-US" smtClean="0"/>
              <a:pPr/>
              <a:t>5/3/2026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74DC6-B634-4488-8E4F-CD6E35F63D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EB603-8309-4B9F-82D6-F8F771DD6164}" type="datetimeFigureOut">
              <a:rPr lang="en-US" smtClean="0"/>
              <a:pPr/>
              <a:t>5/3/2026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74DC6-B634-4488-8E4F-CD6E35F63D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EB603-8309-4B9F-82D6-F8F771DD6164}" type="datetimeFigureOut">
              <a:rPr lang="en-US" smtClean="0"/>
              <a:pPr/>
              <a:t>5/3/2026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74DC6-B634-4488-8E4F-CD6E35F63D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EB603-8309-4B9F-82D6-F8F771DD6164}" type="datetimeFigureOut">
              <a:rPr lang="en-US" smtClean="0"/>
              <a:pPr/>
              <a:t>5/3/2026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74DC6-B634-4488-8E4F-CD6E35F63D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EB603-8309-4B9F-82D6-F8F771DD6164}" type="datetimeFigureOut">
              <a:rPr lang="en-US" smtClean="0"/>
              <a:pPr/>
              <a:t>5/3/2026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74DC6-B634-4488-8E4F-CD6E35F63D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EB603-8309-4B9F-82D6-F8F771DD6164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74DC6-B634-4488-8E4F-CD6E35F63DA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갈보리산 위에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5715"/>
            <a:ext cx="9144000" cy="68465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ng daan nga Kr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0"/>
            <a:ext cx="4114800" cy="60959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Ang</a:t>
            </a:r>
            <a:r>
              <a:rPr lang="en-US" b="1" dirty="0" smtClean="0"/>
              <a:t> </a:t>
            </a:r>
            <a:r>
              <a:rPr lang="en-US" b="1" dirty="0" err="1" smtClean="0"/>
              <a:t>daan</a:t>
            </a:r>
            <a:r>
              <a:rPr lang="en-US" b="1" dirty="0" smtClean="0"/>
              <a:t> </a:t>
            </a:r>
            <a:r>
              <a:rPr lang="en-US" b="1" dirty="0" err="1" smtClean="0"/>
              <a:t>nga</a:t>
            </a:r>
            <a:r>
              <a:rPr lang="en-US" b="1" dirty="0" smtClean="0"/>
              <a:t> </a:t>
            </a:r>
            <a:r>
              <a:rPr lang="en-US" b="1" dirty="0" err="1" smtClean="0"/>
              <a:t>Krus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762000"/>
            <a:ext cx="4038600" cy="35052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Sa </a:t>
            </a:r>
            <a:r>
              <a:rPr lang="en-US" sz="1600" b="1" dirty="0" err="1" smtClean="0">
                <a:solidFill>
                  <a:schemeClr val="tx1"/>
                </a:solidFill>
              </a:rPr>
              <a:t>malayong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bukidv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ginpatindug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ang</a:t>
            </a:r>
            <a:r>
              <a:rPr lang="en-US" sz="1600" b="1" dirty="0" smtClean="0">
                <a:solidFill>
                  <a:schemeClr val="tx1"/>
                </a:solidFill>
              </a:rPr>
              <a:t> Cruz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Tanda</a:t>
            </a:r>
            <a:r>
              <a:rPr lang="en-US" sz="1600" b="1" dirty="0" smtClean="0">
                <a:solidFill>
                  <a:schemeClr val="tx1"/>
                </a:solidFill>
              </a:rPr>
              <a:t> sang </a:t>
            </a:r>
            <a:r>
              <a:rPr lang="en-US" sz="1600" b="1" dirty="0" err="1" smtClean="0">
                <a:solidFill>
                  <a:schemeClr val="tx1"/>
                </a:solidFill>
              </a:rPr>
              <a:t>dakung</a:t>
            </a:r>
            <a:r>
              <a:rPr lang="en-US" sz="1600" b="1" dirty="0" smtClean="0">
                <a:solidFill>
                  <a:schemeClr val="tx1"/>
                </a:solidFill>
              </a:rPr>
              <a:t>’ </a:t>
            </a:r>
            <a:r>
              <a:rPr lang="en-US" sz="1600" b="1" dirty="0" err="1" smtClean="0">
                <a:solidFill>
                  <a:schemeClr val="tx1"/>
                </a:solidFill>
              </a:rPr>
              <a:t>pag-antus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Ginahigugma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yanang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daan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nga</a:t>
            </a:r>
            <a:r>
              <a:rPr lang="en-US" sz="1600" b="1" dirty="0" smtClean="0">
                <a:solidFill>
                  <a:schemeClr val="tx1"/>
                </a:solidFill>
              </a:rPr>
              <a:t> Cruz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Sa </a:t>
            </a:r>
            <a:r>
              <a:rPr lang="en-US" sz="1600" b="1" dirty="0" err="1" smtClean="0">
                <a:solidFill>
                  <a:schemeClr val="tx1"/>
                </a:solidFill>
              </a:rPr>
              <a:t>di</a:t>
            </a:r>
            <a:r>
              <a:rPr lang="en-US" sz="1600" b="1" dirty="0" smtClean="0">
                <a:solidFill>
                  <a:schemeClr val="tx1"/>
                </a:solidFill>
              </a:rPr>
              <a:t>-in </a:t>
            </a:r>
            <a:r>
              <a:rPr lang="en-US" sz="1600" b="1" dirty="0" err="1" smtClean="0">
                <a:solidFill>
                  <a:schemeClr val="tx1"/>
                </a:solidFill>
              </a:rPr>
              <a:t>ginlansang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tal</a:t>
            </a:r>
            <a:r>
              <a:rPr lang="en-US" sz="1600" b="1" dirty="0" smtClean="0">
                <a:solidFill>
                  <a:schemeClr val="tx1"/>
                </a:solidFill>
              </a:rPr>
              <a:t>-us.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Koro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Busa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higugma</a:t>
            </a:r>
            <a:r>
              <a:rPr lang="en-US" sz="1600" b="1" dirty="0" smtClean="0">
                <a:solidFill>
                  <a:srgbClr val="FF0000"/>
                </a:solidFill>
              </a:rPr>
              <a:t>-on </a:t>
            </a:r>
            <a:r>
              <a:rPr lang="en-US" sz="1600" b="1" dirty="0" err="1" smtClean="0">
                <a:solidFill>
                  <a:srgbClr val="FF0000"/>
                </a:solidFill>
              </a:rPr>
              <a:t>ko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ang</a:t>
            </a:r>
            <a:r>
              <a:rPr lang="en-US" sz="1600" b="1" dirty="0" smtClean="0">
                <a:solidFill>
                  <a:srgbClr val="FF0000"/>
                </a:solidFill>
              </a:rPr>
              <a:t> Cruz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Tubtub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nga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mandadaug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ako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Kapiotan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ang</a:t>
            </a:r>
            <a:r>
              <a:rPr lang="en-US" sz="1600" b="1" dirty="0" smtClean="0">
                <a:solidFill>
                  <a:srgbClr val="FF0000"/>
                </a:solidFill>
              </a:rPr>
              <a:t> Cruz </a:t>
            </a:r>
            <a:r>
              <a:rPr lang="en-US" sz="1600" b="1" dirty="0" err="1" smtClean="0">
                <a:solidFill>
                  <a:srgbClr val="FF0000"/>
                </a:solidFill>
              </a:rPr>
              <a:t>ni</a:t>
            </a:r>
            <a:r>
              <a:rPr lang="en-US" sz="1600" b="1" dirty="0" smtClean="0">
                <a:solidFill>
                  <a:srgbClr val="FF0000"/>
                </a:solidFill>
              </a:rPr>
              <a:t> Jesus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Kay </a:t>
            </a:r>
            <a:r>
              <a:rPr lang="en-US" sz="1600" b="1" dirty="0" err="1" smtClean="0">
                <a:solidFill>
                  <a:srgbClr val="FF0000"/>
                </a:solidFill>
              </a:rPr>
              <a:t>purung-Purung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ang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err="1" smtClean="0">
                <a:solidFill>
                  <a:srgbClr val="FF0000"/>
                </a:solidFill>
              </a:rPr>
              <a:t>tigaylo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Yanang</a:t>
            </a:r>
            <a:r>
              <a:rPr lang="en-US" sz="1600" b="1" dirty="0" smtClean="0">
                <a:solidFill>
                  <a:schemeClr val="tx1"/>
                </a:solidFill>
              </a:rPr>
              <a:t>  </a:t>
            </a:r>
            <a:r>
              <a:rPr lang="en-US" sz="1600" b="1" dirty="0" err="1" smtClean="0">
                <a:solidFill>
                  <a:schemeClr val="tx1"/>
                </a:solidFill>
              </a:rPr>
              <a:t>daan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nga</a:t>
            </a:r>
            <a:r>
              <a:rPr lang="en-US" sz="1600" b="1" dirty="0" smtClean="0">
                <a:solidFill>
                  <a:schemeClr val="tx1"/>
                </a:solidFill>
              </a:rPr>
              <a:t> Cruz </a:t>
            </a:r>
            <a:r>
              <a:rPr lang="en-US" sz="1600" b="1" dirty="0" err="1" smtClean="0">
                <a:solidFill>
                  <a:schemeClr val="tx1"/>
                </a:solidFill>
              </a:rPr>
              <a:t>Ginsikway</a:t>
            </a:r>
            <a:r>
              <a:rPr lang="en-US" sz="1600" b="1" dirty="0" smtClean="0">
                <a:solidFill>
                  <a:schemeClr val="tx1"/>
                </a:solidFill>
              </a:rPr>
              <a:t>  sang  </a:t>
            </a:r>
            <a:r>
              <a:rPr lang="en-US" sz="1600" b="1" dirty="0" err="1" smtClean="0">
                <a:solidFill>
                  <a:schemeClr val="tx1"/>
                </a:solidFill>
              </a:rPr>
              <a:t>iban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May </a:t>
            </a:r>
            <a:r>
              <a:rPr lang="en-US" sz="1600" b="1" dirty="0" err="1" smtClean="0">
                <a:solidFill>
                  <a:schemeClr val="tx1"/>
                </a:solidFill>
              </a:rPr>
              <a:t>pag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buyok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akon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Cordero sang </a:t>
            </a:r>
            <a:r>
              <a:rPr lang="en-US" sz="1600" b="1" dirty="0" smtClean="0">
                <a:solidFill>
                  <a:schemeClr val="tx1"/>
                </a:solidFill>
              </a:rPr>
              <a:t>Dios, </a:t>
            </a:r>
            <a:r>
              <a:rPr lang="en-US" sz="1600" b="1" dirty="0" err="1" smtClean="0">
                <a:solidFill>
                  <a:schemeClr val="tx1"/>
                </a:solidFill>
              </a:rPr>
              <a:t>Langit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ginbayaan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Agud</a:t>
            </a:r>
            <a:r>
              <a:rPr lang="en-US" sz="1600" b="1" dirty="0" smtClean="0">
                <a:solidFill>
                  <a:schemeClr val="tx1"/>
                </a:solidFill>
              </a:rPr>
              <a:t> pa </a:t>
            </a:r>
            <a:r>
              <a:rPr lang="en-US" sz="1600" b="1" dirty="0" err="1" smtClean="0">
                <a:solidFill>
                  <a:schemeClr val="tx1"/>
                </a:solidFill>
              </a:rPr>
              <a:t>Calvario</a:t>
            </a:r>
            <a:r>
              <a:rPr lang="en-US" sz="1600" b="1" dirty="0" smtClean="0">
                <a:solidFill>
                  <a:schemeClr val="tx1"/>
                </a:solidFill>
              </a:rPr>
              <a:t>  </a:t>
            </a:r>
            <a:r>
              <a:rPr lang="en-US" sz="1600" b="1" dirty="0" smtClean="0">
                <a:solidFill>
                  <a:schemeClr val="tx1"/>
                </a:solidFill>
              </a:rPr>
              <a:t>Pas-anon.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Yanang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daan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nga</a:t>
            </a:r>
            <a:r>
              <a:rPr lang="en-US" sz="1600" b="1" dirty="0" smtClean="0">
                <a:solidFill>
                  <a:schemeClr val="tx1"/>
                </a:solidFill>
              </a:rPr>
              <a:t> Cruz may </a:t>
            </a:r>
            <a:r>
              <a:rPr lang="en-US" sz="1600" b="1" dirty="0" err="1" smtClean="0">
                <a:solidFill>
                  <a:schemeClr val="tx1"/>
                </a:solidFill>
              </a:rPr>
              <a:t>mansa</a:t>
            </a:r>
            <a:r>
              <a:rPr lang="en-US" sz="1600" b="1" dirty="0" smtClean="0">
                <a:solidFill>
                  <a:schemeClr val="tx1"/>
                </a:solidFill>
              </a:rPr>
              <a:t> sang </a:t>
            </a:r>
            <a:r>
              <a:rPr lang="en-US" sz="1600" b="1" dirty="0" err="1" smtClean="0">
                <a:solidFill>
                  <a:schemeClr val="tx1"/>
                </a:solidFill>
              </a:rPr>
              <a:t>dugo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Matahum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nga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tolokon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Kay </a:t>
            </a:r>
            <a:r>
              <a:rPr lang="en-US" sz="1600" b="1" dirty="0" err="1" smtClean="0">
                <a:solidFill>
                  <a:schemeClr val="tx1"/>
                </a:solidFill>
              </a:rPr>
              <a:t>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sina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nga</a:t>
            </a:r>
            <a:r>
              <a:rPr lang="en-US" sz="1600" b="1" dirty="0" smtClean="0">
                <a:solidFill>
                  <a:schemeClr val="tx1"/>
                </a:solidFill>
              </a:rPr>
              <a:t>  Cruz Si </a:t>
            </a:r>
            <a:r>
              <a:rPr lang="en-US" sz="1600" b="1" dirty="0" smtClean="0">
                <a:solidFill>
                  <a:schemeClr val="tx1"/>
                </a:solidFill>
              </a:rPr>
              <a:t>Jesus nag-</a:t>
            </a:r>
            <a:r>
              <a:rPr lang="en-US" sz="1600" b="1" dirty="0" err="1" smtClean="0">
                <a:solidFill>
                  <a:schemeClr val="tx1"/>
                </a:solidFill>
              </a:rPr>
              <a:t>antus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Sa </a:t>
            </a:r>
            <a:r>
              <a:rPr lang="en-US" sz="1600" b="1" dirty="0" err="1" smtClean="0">
                <a:solidFill>
                  <a:schemeClr val="tx1"/>
                </a:solidFill>
              </a:rPr>
              <a:t>pagpatawad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aton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730</TotalTime>
  <Words>97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Ang daan nga Krus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Ang daan nga Krus  HILIGAYNON VERSION</dc:title>
  <dc:creator>admin</dc:creator>
  <cp:lastModifiedBy>admin</cp:lastModifiedBy>
  <cp:revision>19</cp:revision>
  <dcterms:created xsi:type="dcterms:W3CDTF">2026-05-03T20:36:18Z</dcterms:created>
  <dcterms:modified xsi:type="dcterms:W3CDTF">2026-05-04T14:09:09Z</dcterms:modified>
</cp:coreProperties>
</file>